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94c87e6d9a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76fb579ff469a"/>
  </p:sldMasterIdLst>
  <p:sldIdLst>
    <p:sldId xmlns:r="http://schemas.openxmlformats.org/officeDocument/2006/relationships" id="256" r:id="Rba7de08ff14548a4"/>
    <p:sldId xmlns:r="http://schemas.openxmlformats.org/officeDocument/2006/relationships" id="257" r:id="Rc8f294b06a1c4d4d"/>
    <p:sldId xmlns:r="http://schemas.openxmlformats.org/officeDocument/2006/relationships" id="258" r:id="Rbf72e77e13ca44be"/>
    <p:sldId xmlns:r="http://schemas.openxmlformats.org/officeDocument/2006/relationships" id="259" r:id="Rd166c63a525349e5"/>
    <p:sldId xmlns:r="http://schemas.openxmlformats.org/officeDocument/2006/relationships" id="260" r:id="Rd4897296073d4ff2"/>
    <p:sldId xmlns:r="http://schemas.openxmlformats.org/officeDocument/2006/relationships" id="261" r:id="R4d5def03f122464d"/>
    <p:sldId xmlns:r="http://schemas.openxmlformats.org/officeDocument/2006/relationships" id="262" r:id="R6c3f2df5d6a3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76fb579ff469a" /><Relationship Type="http://schemas.openxmlformats.org/officeDocument/2006/relationships/slide" Target="/ppt/slides/slide1.xml" Id="Rba7de08ff14548a4" /><Relationship Type="http://schemas.openxmlformats.org/officeDocument/2006/relationships/slide" Target="/ppt/slides/slide2.xml" Id="Rc8f294b06a1c4d4d" /><Relationship Type="http://schemas.openxmlformats.org/officeDocument/2006/relationships/slide" Target="/ppt/slides/slide3.xml" Id="Rbf72e77e13ca44be" /><Relationship Type="http://schemas.openxmlformats.org/officeDocument/2006/relationships/slide" Target="/ppt/slides/slide4.xml" Id="Rd166c63a525349e5" /><Relationship Type="http://schemas.openxmlformats.org/officeDocument/2006/relationships/slide" Target="/ppt/slides/slide5.xml" Id="Rd4897296073d4ff2" /><Relationship Type="http://schemas.openxmlformats.org/officeDocument/2006/relationships/slide" Target="/ppt/slides/slide6.xml" Id="R4d5def03f122464d" /><Relationship Type="http://schemas.openxmlformats.org/officeDocument/2006/relationships/slide" Target="/ppt/slides/slide7.xml" Id="R6c3f2df5d6a3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bb83cc13e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55d9b04c44b37" /><Relationship Type="http://schemas.openxmlformats.org/officeDocument/2006/relationships/theme" Target="/ppt/slideMasters/theme/theme1.xml" Id="Ra9c77e297ba7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55d9b04c4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9c149ac50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9f97782934d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0e8620a1e4e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fbb3bbfff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d00f650084f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d85f645dd48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e0827ecb4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HALWA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17 161 212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209 513 354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216 142 876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WAARUM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WAARUM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BERNHARD WAARUM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BERNHARD WAARUM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37040086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810 393 572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