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1078cf1ed449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5160eb88f14361"/>
  </p:sldMasterIdLst>
  <p:sldIdLst>
    <p:sldId xmlns:r="http://schemas.openxmlformats.org/officeDocument/2006/relationships" id="256" r:id="Rb6823abf8b624f37"/>
    <p:sldId xmlns:r="http://schemas.openxmlformats.org/officeDocument/2006/relationships" id="257" r:id="Re0a1b8637a824e33"/>
    <p:sldId xmlns:r="http://schemas.openxmlformats.org/officeDocument/2006/relationships" id="258" r:id="Re984a91eac184f73"/>
    <p:sldId xmlns:r="http://schemas.openxmlformats.org/officeDocument/2006/relationships" id="259" r:id="Re762dccffe6a4571"/>
    <p:sldId xmlns:r="http://schemas.openxmlformats.org/officeDocument/2006/relationships" id="260" r:id="Ra56c1df6f4a34ad0"/>
    <p:sldId xmlns:r="http://schemas.openxmlformats.org/officeDocument/2006/relationships" id="261" r:id="R2237bfa1503f47a6"/>
    <p:sldId xmlns:r="http://schemas.openxmlformats.org/officeDocument/2006/relationships" id="262" r:id="Rdbbafa2f1bd340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5160eb88f14361" /><Relationship Type="http://schemas.openxmlformats.org/officeDocument/2006/relationships/slide" Target="/ppt/slides/slide1.xml" Id="Rb6823abf8b624f37" /><Relationship Type="http://schemas.openxmlformats.org/officeDocument/2006/relationships/slide" Target="/ppt/slides/slide2.xml" Id="Re0a1b8637a824e33" /><Relationship Type="http://schemas.openxmlformats.org/officeDocument/2006/relationships/slide" Target="/ppt/slides/slide3.xml" Id="Re984a91eac184f73" /><Relationship Type="http://schemas.openxmlformats.org/officeDocument/2006/relationships/slide" Target="/ppt/slides/slide4.xml" Id="Re762dccffe6a4571" /><Relationship Type="http://schemas.openxmlformats.org/officeDocument/2006/relationships/slide" Target="/ppt/slides/slide5.xml" Id="Ra56c1df6f4a34ad0" /><Relationship Type="http://schemas.openxmlformats.org/officeDocument/2006/relationships/slide" Target="/ppt/slides/slide6.xml" Id="R2237bfa1503f47a6" /><Relationship Type="http://schemas.openxmlformats.org/officeDocument/2006/relationships/slide" Target="/ppt/slides/slide7.xml" Id="Rdbbafa2f1bd340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69f290de114e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0fdc1d4c5e4f50" /><Relationship Type="http://schemas.openxmlformats.org/officeDocument/2006/relationships/theme" Target="/ppt/slideMasters/theme/theme1.xml" Id="R76776e1bd31349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0fdc1d4c5e4f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8a79f3704543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a25879eaa048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6b31a01e8942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bbcac7f6434b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cddd1f3efb4d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a9b99688a240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43e1e813774d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CHR BRUN TORVET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CHR BRUN TORVET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CHR BRUN TORVET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CHR BRUN TORVET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CHR BRUN TORVET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CHR BRUN TORVET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13 443 227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7 850 475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10 055 736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49 142 458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55 938 763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CHR BRUN TORVET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KVITTINGEN AS  –  23,2 %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KYPRO 1 AS  –  23,2 %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SKÅRA AS  –  23,2 %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SKJEVLINGEN AS  –  23,2 %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KVITTINGEN AS  –  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KYPRO 1 AS  –  1,7 %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CHR BRUN TORVET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Torgallmenningen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810 855 762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CHR BRUN TORVET</a:t>
            </a:r>
          </a:p>
        </p:txBody>
      </p:sp>
    </p:spTree>
  </p:cSld>
  <p:clrMapOvr>
    <a:masterClrMapping xmlns:a="http://schemas.openxmlformats.org/drawingml/2006/main"/>
  </p:clrMapOvr>
</p:sld>
</file>