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578cd101b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2a5d04c6449e7"/>
  </p:sldMasterIdLst>
  <p:sldIdLst>
    <p:sldId xmlns:r="http://schemas.openxmlformats.org/officeDocument/2006/relationships" id="256" r:id="R52effa3dc3fc49ef"/>
    <p:sldId xmlns:r="http://schemas.openxmlformats.org/officeDocument/2006/relationships" id="257" r:id="R07cb477bd2624eb6"/>
    <p:sldId xmlns:r="http://schemas.openxmlformats.org/officeDocument/2006/relationships" id="258" r:id="R1287b6a2ebb74516"/>
    <p:sldId xmlns:r="http://schemas.openxmlformats.org/officeDocument/2006/relationships" id="259" r:id="R3e71d08743c047f1"/>
    <p:sldId xmlns:r="http://schemas.openxmlformats.org/officeDocument/2006/relationships" id="260" r:id="Rae83a6039374497f"/>
    <p:sldId xmlns:r="http://schemas.openxmlformats.org/officeDocument/2006/relationships" id="261" r:id="Rfb2174f7f5464258"/>
    <p:sldId xmlns:r="http://schemas.openxmlformats.org/officeDocument/2006/relationships" id="262" r:id="Rb995c9ecec76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2a5d04c6449e7" /><Relationship Type="http://schemas.openxmlformats.org/officeDocument/2006/relationships/slide" Target="/ppt/slides/slide1.xml" Id="R52effa3dc3fc49ef" /><Relationship Type="http://schemas.openxmlformats.org/officeDocument/2006/relationships/slide" Target="/ppt/slides/slide2.xml" Id="R07cb477bd2624eb6" /><Relationship Type="http://schemas.openxmlformats.org/officeDocument/2006/relationships/slide" Target="/ppt/slides/slide3.xml" Id="R1287b6a2ebb74516" /><Relationship Type="http://schemas.openxmlformats.org/officeDocument/2006/relationships/slide" Target="/ppt/slides/slide4.xml" Id="R3e71d08743c047f1" /><Relationship Type="http://schemas.openxmlformats.org/officeDocument/2006/relationships/slide" Target="/ppt/slides/slide5.xml" Id="Rae83a6039374497f" /><Relationship Type="http://schemas.openxmlformats.org/officeDocument/2006/relationships/slide" Target="/ppt/slides/slide6.xml" Id="Rfb2174f7f5464258" /><Relationship Type="http://schemas.openxmlformats.org/officeDocument/2006/relationships/slide" Target="/ppt/slides/slide7.xml" Id="Rb995c9ecec76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15244ac06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613dd67a4051" /><Relationship Type="http://schemas.openxmlformats.org/officeDocument/2006/relationships/theme" Target="/ppt/slideMasters/theme/theme1.xml" Id="Rfdca739376d2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e613dd67a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ef13f15f3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00d0f1777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011ecad04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1b3f5429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968f326d74e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5550c991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40f92c4e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