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be5d036c684a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874c336bd4589"/>
  </p:sldMasterIdLst>
  <p:sldIdLst>
    <p:sldId xmlns:r="http://schemas.openxmlformats.org/officeDocument/2006/relationships" id="256" r:id="Reef114d32e5a4792"/>
    <p:sldId xmlns:r="http://schemas.openxmlformats.org/officeDocument/2006/relationships" id="257" r:id="R25365b80e9ea4955"/>
    <p:sldId xmlns:r="http://schemas.openxmlformats.org/officeDocument/2006/relationships" id="258" r:id="Re8fd9febf1f94cbc"/>
    <p:sldId xmlns:r="http://schemas.openxmlformats.org/officeDocument/2006/relationships" id="259" r:id="R4d5f469a512740e2"/>
    <p:sldId xmlns:r="http://schemas.openxmlformats.org/officeDocument/2006/relationships" id="260" r:id="R8bdffaa38a844e04"/>
    <p:sldId xmlns:r="http://schemas.openxmlformats.org/officeDocument/2006/relationships" id="261" r:id="R5e8b5ea5efb34428"/>
    <p:sldId xmlns:r="http://schemas.openxmlformats.org/officeDocument/2006/relationships" id="262" r:id="R9bde073e331445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874c336bd4589" /><Relationship Type="http://schemas.openxmlformats.org/officeDocument/2006/relationships/slide" Target="/ppt/slides/slide1.xml" Id="Reef114d32e5a4792" /><Relationship Type="http://schemas.openxmlformats.org/officeDocument/2006/relationships/slide" Target="/ppt/slides/slide2.xml" Id="R25365b80e9ea4955" /><Relationship Type="http://schemas.openxmlformats.org/officeDocument/2006/relationships/slide" Target="/ppt/slides/slide3.xml" Id="Re8fd9febf1f94cbc" /><Relationship Type="http://schemas.openxmlformats.org/officeDocument/2006/relationships/slide" Target="/ppt/slides/slide4.xml" Id="R4d5f469a512740e2" /><Relationship Type="http://schemas.openxmlformats.org/officeDocument/2006/relationships/slide" Target="/ppt/slides/slide5.xml" Id="R8bdffaa38a844e04" /><Relationship Type="http://schemas.openxmlformats.org/officeDocument/2006/relationships/slide" Target="/ppt/slides/slide6.xml" Id="R5e8b5ea5efb34428" /><Relationship Type="http://schemas.openxmlformats.org/officeDocument/2006/relationships/slide" Target="/ppt/slides/slide7.xml" Id="R9bde073e331445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81a1e0d2249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a7147277441cc" /><Relationship Type="http://schemas.openxmlformats.org/officeDocument/2006/relationships/theme" Target="/ppt/slideMasters/theme/theme1.xml" Id="R3145ed076d5d4a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ba7147277441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14c4e1a7741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f988f7105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266674efe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09d5526cf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822e527e740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0d36cb44e42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36d187e2e42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ACERTAS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ACERTAS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8 523 447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42 797 039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45 465 382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DYBVAD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Vestre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md@kverva.no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811 772 402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