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659ff606e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c4d710dba42c0"/>
  </p:sldMasterIdLst>
  <p:sldIdLst>
    <p:sldId xmlns:r="http://schemas.openxmlformats.org/officeDocument/2006/relationships" id="256" r:id="Rbdb14b507b2349bb"/>
    <p:sldId xmlns:r="http://schemas.openxmlformats.org/officeDocument/2006/relationships" id="257" r:id="Rccdf8067507447cc"/>
    <p:sldId xmlns:r="http://schemas.openxmlformats.org/officeDocument/2006/relationships" id="258" r:id="R22797b5b066b4e65"/>
    <p:sldId xmlns:r="http://schemas.openxmlformats.org/officeDocument/2006/relationships" id="259" r:id="R8e1b6372a60f4f7d"/>
    <p:sldId xmlns:r="http://schemas.openxmlformats.org/officeDocument/2006/relationships" id="260" r:id="R98acce34604f4ba9"/>
    <p:sldId xmlns:r="http://schemas.openxmlformats.org/officeDocument/2006/relationships" id="261" r:id="R6000ed5b33a74cdb"/>
    <p:sldId xmlns:r="http://schemas.openxmlformats.org/officeDocument/2006/relationships" id="262" r:id="R3a74ce7ef8de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c4d710dba42c0" /><Relationship Type="http://schemas.openxmlformats.org/officeDocument/2006/relationships/slide" Target="/ppt/slides/slide1.xml" Id="Rbdb14b507b2349bb" /><Relationship Type="http://schemas.openxmlformats.org/officeDocument/2006/relationships/slide" Target="/ppt/slides/slide2.xml" Id="Rccdf8067507447cc" /><Relationship Type="http://schemas.openxmlformats.org/officeDocument/2006/relationships/slide" Target="/ppt/slides/slide3.xml" Id="R22797b5b066b4e65" /><Relationship Type="http://schemas.openxmlformats.org/officeDocument/2006/relationships/slide" Target="/ppt/slides/slide4.xml" Id="R8e1b6372a60f4f7d" /><Relationship Type="http://schemas.openxmlformats.org/officeDocument/2006/relationships/slide" Target="/ppt/slides/slide5.xml" Id="R98acce34604f4ba9" /><Relationship Type="http://schemas.openxmlformats.org/officeDocument/2006/relationships/slide" Target="/ppt/slides/slide6.xml" Id="R6000ed5b33a74cdb" /><Relationship Type="http://schemas.openxmlformats.org/officeDocument/2006/relationships/slide" Target="/ppt/slides/slide7.xml" Id="R3a74ce7ef8de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6de90a144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b01ca0bc4430" /><Relationship Type="http://schemas.openxmlformats.org/officeDocument/2006/relationships/theme" Target="/ppt/slideMasters/theme/theme1.xml" Id="Rafda6306c970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db01ca0bc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7fabcf95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12e43ca9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1f3633de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9f3c3f2a7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3bc03fc6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f4223f67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f6e5719b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