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e80e12ff2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2fc96cec84386"/>
  </p:sldMasterIdLst>
  <p:sldIdLst>
    <p:sldId xmlns:r="http://schemas.openxmlformats.org/officeDocument/2006/relationships" id="256" r:id="R1314571c78c84a6a"/>
    <p:sldId xmlns:r="http://schemas.openxmlformats.org/officeDocument/2006/relationships" id="257" r:id="Rf40bf47e22484541"/>
    <p:sldId xmlns:r="http://schemas.openxmlformats.org/officeDocument/2006/relationships" id="258" r:id="Rc21ad04c3380472b"/>
    <p:sldId xmlns:r="http://schemas.openxmlformats.org/officeDocument/2006/relationships" id="259" r:id="R788e90e3a4574836"/>
    <p:sldId xmlns:r="http://schemas.openxmlformats.org/officeDocument/2006/relationships" id="260" r:id="R06d1dc94effe493f"/>
    <p:sldId xmlns:r="http://schemas.openxmlformats.org/officeDocument/2006/relationships" id="261" r:id="R2aaabb68404e474e"/>
    <p:sldId xmlns:r="http://schemas.openxmlformats.org/officeDocument/2006/relationships" id="262" r:id="Rcf9df53de2e34c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2fc96cec84386" /><Relationship Type="http://schemas.openxmlformats.org/officeDocument/2006/relationships/slide" Target="/ppt/slides/slide1.xml" Id="R1314571c78c84a6a" /><Relationship Type="http://schemas.openxmlformats.org/officeDocument/2006/relationships/slide" Target="/ppt/slides/slide2.xml" Id="Rf40bf47e22484541" /><Relationship Type="http://schemas.openxmlformats.org/officeDocument/2006/relationships/slide" Target="/ppt/slides/slide3.xml" Id="Rc21ad04c3380472b" /><Relationship Type="http://schemas.openxmlformats.org/officeDocument/2006/relationships/slide" Target="/ppt/slides/slide4.xml" Id="R788e90e3a4574836" /><Relationship Type="http://schemas.openxmlformats.org/officeDocument/2006/relationships/slide" Target="/ppt/slides/slide5.xml" Id="R06d1dc94effe493f" /><Relationship Type="http://schemas.openxmlformats.org/officeDocument/2006/relationships/slide" Target="/ppt/slides/slide6.xml" Id="R2aaabb68404e474e" /><Relationship Type="http://schemas.openxmlformats.org/officeDocument/2006/relationships/slide" Target="/ppt/slides/slide7.xml" Id="Rcf9df53de2e34c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1918628a8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3f2af19fd4fbc" /><Relationship Type="http://schemas.openxmlformats.org/officeDocument/2006/relationships/theme" Target="/ppt/slideMasters/theme/theme1.xml" Id="R3798f8ed3340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3f2af19fd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553cd3d1747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7c906feb2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d4dfeecc5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836e8c35d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08139dfed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41f8cd8314f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38c5d10bf4b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GYLDENDAL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63 351 000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406 772 000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1 004 778 000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85,9 %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FALCK FRÅS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OG ARNE MUSTS FOND FOR MEDISINSK FORSKNING STI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JORUNN HAMMERSVIK RØED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Sehesteds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812 206 222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