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97f0e7c9d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467f13fae747e6"/>
  </p:sldMasterIdLst>
  <p:sldIdLst>
    <p:sldId xmlns:r="http://schemas.openxmlformats.org/officeDocument/2006/relationships" id="256" r:id="Rd64c7a4eac014bdf"/>
    <p:sldId xmlns:r="http://schemas.openxmlformats.org/officeDocument/2006/relationships" id="257" r:id="R5c92e3d81f9e47ac"/>
    <p:sldId xmlns:r="http://schemas.openxmlformats.org/officeDocument/2006/relationships" id="258" r:id="Ra55f234d140c43c9"/>
    <p:sldId xmlns:r="http://schemas.openxmlformats.org/officeDocument/2006/relationships" id="259" r:id="Rc205ebb2b59f4be9"/>
    <p:sldId xmlns:r="http://schemas.openxmlformats.org/officeDocument/2006/relationships" id="260" r:id="R42d9b68e2c874e84"/>
    <p:sldId xmlns:r="http://schemas.openxmlformats.org/officeDocument/2006/relationships" id="261" r:id="R34b3ca7348654fc2"/>
    <p:sldId xmlns:r="http://schemas.openxmlformats.org/officeDocument/2006/relationships" id="262" r:id="R5abab3d0f5bb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67f13fae747e6" /><Relationship Type="http://schemas.openxmlformats.org/officeDocument/2006/relationships/slide" Target="/ppt/slides/slide1.xml" Id="Rd64c7a4eac014bdf" /><Relationship Type="http://schemas.openxmlformats.org/officeDocument/2006/relationships/slide" Target="/ppt/slides/slide2.xml" Id="R5c92e3d81f9e47ac" /><Relationship Type="http://schemas.openxmlformats.org/officeDocument/2006/relationships/slide" Target="/ppt/slides/slide3.xml" Id="Ra55f234d140c43c9" /><Relationship Type="http://schemas.openxmlformats.org/officeDocument/2006/relationships/slide" Target="/ppt/slides/slide4.xml" Id="Rc205ebb2b59f4be9" /><Relationship Type="http://schemas.openxmlformats.org/officeDocument/2006/relationships/slide" Target="/ppt/slides/slide5.xml" Id="R42d9b68e2c874e84" /><Relationship Type="http://schemas.openxmlformats.org/officeDocument/2006/relationships/slide" Target="/ppt/slides/slide6.xml" Id="R34b3ca7348654fc2" /><Relationship Type="http://schemas.openxmlformats.org/officeDocument/2006/relationships/slide" Target="/ppt/slides/slide7.xml" Id="R5abab3d0f5bb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ceb3f7937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1b5dee80c44bf" /><Relationship Type="http://schemas.openxmlformats.org/officeDocument/2006/relationships/theme" Target="/ppt/slideMasters/theme/theme1.xml" Id="Rede6f921b5d8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1b5dee80c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72cc2a4d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d54fd41a6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1e327790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f5c661ad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a17d1a6f3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bef2c68fe4a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a1703d371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WIST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WIST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1 064 051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ARNHILD REITAN WIST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7603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arnhildw@hotmail.com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812 629 972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WIST HOLDING AS</a:t>
            </a:r>
          </a:p>
        </p:txBody>
      </p:sp>
    </p:spTree>
  </p:cSld>
  <p:clrMapOvr>
    <a:masterClrMapping xmlns:a="http://schemas.openxmlformats.org/drawingml/2006/main"/>
  </p:clrMapOvr>
</p:sld>
</file>