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f7777ecee44d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ff9aa317be4292"/>
  </p:sldMasterIdLst>
  <p:sldIdLst>
    <p:sldId xmlns:r="http://schemas.openxmlformats.org/officeDocument/2006/relationships" id="256" r:id="Rb29b02f7de8c44f6"/>
    <p:sldId xmlns:r="http://schemas.openxmlformats.org/officeDocument/2006/relationships" id="257" r:id="R0aa4c42a83da4b59"/>
    <p:sldId xmlns:r="http://schemas.openxmlformats.org/officeDocument/2006/relationships" id="258" r:id="Rdc799be6ff4e42e4"/>
    <p:sldId xmlns:r="http://schemas.openxmlformats.org/officeDocument/2006/relationships" id="259" r:id="R4fefbda86eb146a0"/>
    <p:sldId xmlns:r="http://schemas.openxmlformats.org/officeDocument/2006/relationships" id="260" r:id="R13362b07a4dd40fa"/>
    <p:sldId xmlns:r="http://schemas.openxmlformats.org/officeDocument/2006/relationships" id="261" r:id="Rcd8d9495f044409f"/>
    <p:sldId xmlns:r="http://schemas.openxmlformats.org/officeDocument/2006/relationships" id="262" r:id="Rccd3b8390f2c4f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f9aa317be4292" /><Relationship Type="http://schemas.openxmlformats.org/officeDocument/2006/relationships/slide" Target="/ppt/slides/slide1.xml" Id="Rb29b02f7de8c44f6" /><Relationship Type="http://schemas.openxmlformats.org/officeDocument/2006/relationships/slide" Target="/ppt/slides/slide2.xml" Id="R0aa4c42a83da4b59" /><Relationship Type="http://schemas.openxmlformats.org/officeDocument/2006/relationships/slide" Target="/ppt/slides/slide3.xml" Id="Rdc799be6ff4e42e4" /><Relationship Type="http://schemas.openxmlformats.org/officeDocument/2006/relationships/slide" Target="/ppt/slides/slide4.xml" Id="R4fefbda86eb146a0" /><Relationship Type="http://schemas.openxmlformats.org/officeDocument/2006/relationships/slide" Target="/ppt/slides/slide5.xml" Id="R13362b07a4dd40fa" /><Relationship Type="http://schemas.openxmlformats.org/officeDocument/2006/relationships/slide" Target="/ppt/slides/slide6.xml" Id="Rcd8d9495f044409f" /><Relationship Type="http://schemas.openxmlformats.org/officeDocument/2006/relationships/slide" Target="/ppt/slides/slide7.xml" Id="Rccd3b8390f2c4f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8dce805b0d47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2e7017dff4605" /><Relationship Type="http://schemas.openxmlformats.org/officeDocument/2006/relationships/theme" Target="/ppt/slideMasters/theme/theme1.xml" Id="R62807003470e4b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12e7017dff46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0b6d3064641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ec75e2b5549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3d4a7238642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8fa9cf4a54d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086753f0241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3a5d1704349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61786810549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KEJOH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KEJOH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65 241 475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1 217 478 560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1 305 968 621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JOHANNSON KARL EDVARD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JOHANNSON JOHAN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812 841 122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INVEST AS</a:t>
            </a:r>
          </a:p>
        </p:txBody>
      </p:sp>
    </p:spTree>
  </p:cSld>
  <p:clrMapOvr>
    <a:masterClrMapping xmlns:a="http://schemas.openxmlformats.org/drawingml/2006/main"/>
  </p:clrMapOvr>
</p:sld>
</file>