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f766386c4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046130dd5046e1"/>
  </p:sldMasterIdLst>
  <p:sldIdLst>
    <p:sldId xmlns:r="http://schemas.openxmlformats.org/officeDocument/2006/relationships" id="256" r:id="R9a71112da2214aaa"/>
    <p:sldId xmlns:r="http://schemas.openxmlformats.org/officeDocument/2006/relationships" id="257" r:id="R98d3ed62cf2c426b"/>
    <p:sldId xmlns:r="http://schemas.openxmlformats.org/officeDocument/2006/relationships" id="258" r:id="R797158f5bb5f4bda"/>
    <p:sldId xmlns:r="http://schemas.openxmlformats.org/officeDocument/2006/relationships" id="259" r:id="Rbe856fa0d9e341ba"/>
    <p:sldId xmlns:r="http://schemas.openxmlformats.org/officeDocument/2006/relationships" id="260" r:id="R8a84e74a0bc84dff"/>
    <p:sldId xmlns:r="http://schemas.openxmlformats.org/officeDocument/2006/relationships" id="261" r:id="R28224f017537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46130dd5046e1" /><Relationship Type="http://schemas.openxmlformats.org/officeDocument/2006/relationships/slide" Target="/ppt/slides/slide1.xml" Id="R9a71112da2214aaa" /><Relationship Type="http://schemas.openxmlformats.org/officeDocument/2006/relationships/slide" Target="/ppt/slides/slide2.xml" Id="R98d3ed62cf2c426b" /><Relationship Type="http://schemas.openxmlformats.org/officeDocument/2006/relationships/slide" Target="/ppt/slides/slide3.xml" Id="R797158f5bb5f4bda" /><Relationship Type="http://schemas.openxmlformats.org/officeDocument/2006/relationships/slide" Target="/ppt/slides/slide4.xml" Id="Rbe856fa0d9e341ba" /><Relationship Type="http://schemas.openxmlformats.org/officeDocument/2006/relationships/slide" Target="/ppt/slides/slide5.xml" Id="R8a84e74a0bc84dff" /><Relationship Type="http://schemas.openxmlformats.org/officeDocument/2006/relationships/slide" Target="/ppt/slides/slide6.xml" Id="R28224f017537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7de2b7313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9e2a04b994c33" /><Relationship Type="http://schemas.openxmlformats.org/officeDocument/2006/relationships/theme" Target="/ppt/slideMasters/theme/theme1.xml" Id="R9d8cb632e34e44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9e2a04b99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1cf6a5f70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0278772ba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c81ccadd2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041fb929b4d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eb4f2448f41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b12ed134c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812 901 192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