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a9d187ce0d42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8f417a42b8432a"/>
  </p:sldMasterIdLst>
  <p:sldIdLst>
    <p:sldId xmlns:r="http://schemas.openxmlformats.org/officeDocument/2006/relationships" id="256" r:id="R91ad0d52a6944d57"/>
    <p:sldId xmlns:r="http://schemas.openxmlformats.org/officeDocument/2006/relationships" id="257" r:id="R050afe4384234b27"/>
    <p:sldId xmlns:r="http://schemas.openxmlformats.org/officeDocument/2006/relationships" id="258" r:id="R5a861ca9ebce4a21"/>
    <p:sldId xmlns:r="http://schemas.openxmlformats.org/officeDocument/2006/relationships" id="259" r:id="R9cf7455ab61f4182"/>
    <p:sldId xmlns:r="http://schemas.openxmlformats.org/officeDocument/2006/relationships" id="260" r:id="Rcffc0551876d4d63"/>
    <p:sldId xmlns:r="http://schemas.openxmlformats.org/officeDocument/2006/relationships" id="261" r:id="R89a2823795224ed1"/>
    <p:sldId xmlns:r="http://schemas.openxmlformats.org/officeDocument/2006/relationships" id="262" r:id="R08edf9f149bf46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8f417a42b8432a" /><Relationship Type="http://schemas.openxmlformats.org/officeDocument/2006/relationships/slide" Target="/ppt/slides/slide1.xml" Id="R91ad0d52a6944d57" /><Relationship Type="http://schemas.openxmlformats.org/officeDocument/2006/relationships/slide" Target="/ppt/slides/slide2.xml" Id="R050afe4384234b27" /><Relationship Type="http://schemas.openxmlformats.org/officeDocument/2006/relationships/slide" Target="/ppt/slides/slide3.xml" Id="R5a861ca9ebce4a21" /><Relationship Type="http://schemas.openxmlformats.org/officeDocument/2006/relationships/slide" Target="/ppt/slides/slide4.xml" Id="R9cf7455ab61f4182" /><Relationship Type="http://schemas.openxmlformats.org/officeDocument/2006/relationships/slide" Target="/ppt/slides/slide5.xml" Id="Rcffc0551876d4d63" /><Relationship Type="http://schemas.openxmlformats.org/officeDocument/2006/relationships/slide" Target="/ppt/slides/slide6.xml" Id="R89a2823795224ed1" /><Relationship Type="http://schemas.openxmlformats.org/officeDocument/2006/relationships/slide" Target="/ppt/slides/slide7.xml" Id="R08edf9f149bf46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c8e611159a42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b199c605d4a0f" /><Relationship Type="http://schemas.openxmlformats.org/officeDocument/2006/relationships/theme" Target="/ppt/slideMasters/theme/theme1.xml" Id="R8943269d7c9f44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0b199c605d4a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6e428e15746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7cce3547c48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d3fd1b25448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e7d3c6e6d45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a68e5fb3f4e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d655709604b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3a56105034f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HBH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HBH HOLDING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166 119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2 854 720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4 560 227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 HÅVARD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Sørlibakken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4073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812 901 192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HBH HOLDING AS</a:t>
            </a:r>
          </a:p>
        </p:txBody>
      </p:sp>
    </p:spTree>
  </p:cSld>
  <p:clrMapOvr>
    <a:masterClrMapping xmlns:a="http://schemas.openxmlformats.org/drawingml/2006/main"/>
  </p:clrMapOvr>
</p:sld>
</file>