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e4c8dc2d7749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aa674ea827403d"/>
  </p:sldMasterIdLst>
  <p:sldIdLst>
    <p:sldId xmlns:r="http://schemas.openxmlformats.org/officeDocument/2006/relationships" id="256" r:id="R42433d2064354d97"/>
    <p:sldId xmlns:r="http://schemas.openxmlformats.org/officeDocument/2006/relationships" id="257" r:id="R66e0ef7ee8c64a6d"/>
    <p:sldId xmlns:r="http://schemas.openxmlformats.org/officeDocument/2006/relationships" id="258" r:id="R68e1cc72416e4148"/>
    <p:sldId xmlns:r="http://schemas.openxmlformats.org/officeDocument/2006/relationships" id="259" r:id="R70ede41cb8614f92"/>
    <p:sldId xmlns:r="http://schemas.openxmlformats.org/officeDocument/2006/relationships" id="260" r:id="Rdd283627e1644c10"/>
    <p:sldId xmlns:r="http://schemas.openxmlformats.org/officeDocument/2006/relationships" id="261" r:id="R8a198e25a8d24989"/>
    <p:sldId xmlns:r="http://schemas.openxmlformats.org/officeDocument/2006/relationships" id="262" r:id="Ra5922c41b16a46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aa674ea827403d" /><Relationship Type="http://schemas.openxmlformats.org/officeDocument/2006/relationships/slide" Target="/ppt/slides/slide1.xml" Id="R42433d2064354d97" /><Relationship Type="http://schemas.openxmlformats.org/officeDocument/2006/relationships/slide" Target="/ppt/slides/slide2.xml" Id="R66e0ef7ee8c64a6d" /><Relationship Type="http://schemas.openxmlformats.org/officeDocument/2006/relationships/slide" Target="/ppt/slides/slide3.xml" Id="R68e1cc72416e4148" /><Relationship Type="http://schemas.openxmlformats.org/officeDocument/2006/relationships/slide" Target="/ppt/slides/slide4.xml" Id="R70ede41cb8614f92" /><Relationship Type="http://schemas.openxmlformats.org/officeDocument/2006/relationships/slide" Target="/ppt/slides/slide5.xml" Id="Rdd283627e1644c10" /><Relationship Type="http://schemas.openxmlformats.org/officeDocument/2006/relationships/slide" Target="/ppt/slides/slide6.xml" Id="R8a198e25a8d24989" /><Relationship Type="http://schemas.openxmlformats.org/officeDocument/2006/relationships/slide" Target="/ppt/slides/slide7.xml" Id="Ra5922c41b16a46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224c95497541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a02bb41734b58" /><Relationship Type="http://schemas.openxmlformats.org/officeDocument/2006/relationships/theme" Target="/ppt/slideMasters/theme/theme1.xml" Id="R9e72df2947f846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7a02bb41734b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16b7bae3b44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4a1bea8af48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d2513ca3b49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7bc72851d44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58f0ba8b94e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7549b2f044e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3a1461d1442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CRAMER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CRAMER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CRAMER &amp; 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CRAMER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CRAMER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CRAMER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106 459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831 678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831 678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CRAMER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BENJAMIN CRAMER SMÅSTU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MARGRETHE HØNSVALL SMÅSTU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CRAMER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Ekraveien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813 001 152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CRAMER &amp; CO AS</a:t>
            </a:r>
          </a:p>
        </p:txBody>
      </p:sp>
    </p:spTree>
  </p:cSld>
  <p:clrMapOvr>
    <a:masterClrMapping xmlns:a="http://schemas.openxmlformats.org/drawingml/2006/main"/>
  </p:clrMapOvr>
</p:sld>
</file>