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28999daccb40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f36b457a334929"/>
  </p:sldMasterIdLst>
  <p:sldIdLst>
    <p:sldId xmlns:r="http://schemas.openxmlformats.org/officeDocument/2006/relationships" id="256" r:id="R0b730d57ed464d69"/>
    <p:sldId xmlns:r="http://schemas.openxmlformats.org/officeDocument/2006/relationships" id="257" r:id="R3863e63632e4488f"/>
    <p:sldId xmlns:r="http://schemas.openxmlformats.org/officeDocument/2006/relationships" id="258" r:id="Rfbdd4e3bcb0d48a3"/>
    <p:sldId xmlns:r="http://schemas.openxmlformats.org/officeDocument/2006/relationships" id="259" r:id="Read6ba2799eb409c"/>
    <p:sldId xmlns:r="http://schemas.openxmlformats.org/officeDocument/2006/relationships" id="260" r:id="R57f4bf34f6a64e1c"/>
    <p:sldId xmlns:r="http://schemas.openxmlformats.org/officeDocument/2006/relationships" id="261" r:id="R5d670c91c34a46dd"/>
    <p:sldId xmlns:r="http://schemas.openxmlformats.org/officeDocument/2006/relationships" id="262" r:id="R12889ce1ffc8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36b457a334929" /><Relationship Type="http://schemas.openxmlformats.org/officeDocument/2006/relationships/slide" Target="/ppt/slides/slide1.xml" Id="R0b730d57ed464d69" /><Relationship Type="http://schemas.openxmlformats.org/officeDocument/2006/relationships/slide" Target="/ppt/slides/slide2.xml" Id="R3863e63632e4488f" /><Relationship Type="http://schemas.openxmlformats.org/officeDocument/2006/relationships/slide" Target="/ppt/slides/slide3.xml" Id="Rfbdd4e3bcb0d48a3" /><Relationship Type="http://schemas.openxmlformats.org/officeDocument/2006/relationships/slide" Target="/ppt/slides/slide4.xml" Id="Read6ba2799eb409c" /><Relationship Type="http://schemas.openxmlformats.org/officeDocument/2006/relationships/slide" Target="/ppt/slides/slide5.xml" Id="R57f4bf34f6a64e1c" /><Relationship Type="http://schemas.openxmlformats.org/officeDocument/2006/relationships/slide" Target="/ppt/slides/slide6.xml" Id="R5d670c91c34a46dd" /><Relationship Type="http://schemas.openxmlformats.org/officeDocument/2006/relationships/slide" Target="/ppt/slides/slide7.xml" Id="R12889ce1ffc8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eb757a544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ce5e7c7d84f4c" /><Relationship Type="http://schemas.openxmlformats.org/officeDocument/2006/relationships/theme" Target="/ppt/slideMasters/theme/theme1.xml" Id="R12d70ce14d6c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6ce5e7c7d8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4197dee2e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4ef96082b48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9126e395c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e96c1def740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fabf0e22745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369c7a377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24c853c1a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28 204 338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32 141 278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OLAV OMTVEIT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hans@seljordregnskap.no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