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9dc2968bd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abc789391458a"/>
  </p:sldMasterIdLst>
  <p:sldIdLst>
    <p:sldId xmlns:r="http://schemas.openxmlformats.org/officeDocument/2006/relationships" id="256" r:id="R68955b36a4054f33"/>
    <p:sldId xmlns:r="http://schemas.openxmlformats.org/officeDocument/2006/relationships" id="257" r:id="R725c917acb684929"/>
    <p:sldId xmlns:r="http://schemas.openxmlformats.org/officeDocument/2006/relationships" id="258" r:id="R37dad252f27445fd"/>
    <p:sldId xmlns:r="http://schemas.openxmlformats.org/officeDocument/2006/relationships" id="259" r:id="Rd53b64324cf94b50"/>
    <p:sldId xmlns:r="http://schemas.openxmlformats.org/officeDocument/2006/relationships" id="260" r:id="R3b3c067c5afc4e27"/>
    <p:sldId xmlns:r="http://schemas.openxmlformats.org/officeDocument/2006/relationships" id="261" r:id="Rd9f5e05a762e4f8b"/>
    <p:sldId xmlns:r="http://schemas.openxmlformats.org/officeDocument/2006/relationships" id="262" r:id="R95f9370ba109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abc789391458a" /><Relationship Type="http://schemas.openxmlformats.org/officeDocument/2006/relationships/slide" Target="/ppt/slides/slide1.xml" Id="R68955b36a4054f33" /><Relationship Type="http://schemas.openxmlformats.org/officeDocument/2006/relationships/slide" Target="/ppt/slides/slide2.xml" Id="R725c917acb684929" /><Relationship Type="http://schemas.openxmlformats.org/officeDocument/2006/relationships/slide" Target="/ppt/slides/slide3.xml" Id="R37dad252f27445fd" /><Relationship Type="http://schemas.openxmlformats.org/officeDocument/2006/relationships/slide" Target="/ppt/slides/slide4.xml" Id="Rd53b64324cf94b50" /><Relationship Type="http://schemas.openxmlformats.org/officeDocument/2006/relationships/slide" Target="/ppt/slides/slide5.xml" Id="R3b3c067c5afc4e27" /><Relationship Type="http://schemas.openxmlformats.org/officeDocument/2006/relationships/slide" Target="/ppt/slides/slide6.xml" Id="Rd9f5e05a762e4f8b" /><Relationship Type="http://schemas.openxmlformats.org/officeDocument/2006/relationships/slide" Target="/ppt/slides/slide7.xml" Id="R95f9370ba109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473862dd7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ee46a6dd49f1" /><Relationship Type="http://schemas.openxmlformats.org/officeDocument/2006/relationships/theme" Target="/ppt/slideMasters/theme/theme1.xml" Id="Raf1492e02614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9ee46a6dd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e645cca1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6da213130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224d6553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99c337ba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666ef1c1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060f90c1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3dc6b01c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9 270 299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74 522 144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78 161 664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SCHLYTTER KILLI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vei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gudmund.killi@hotmail.com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813 569 582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