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b98855b11e46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6562c6ba4f4e18"/>
  </p:sldMasterIdLst>
  <p:sldIdLst>
    <p:sldId xmlns:r="http://schemas.openxmlformats.org/officeDocument/2006/relationships" id="256" r:id="Rf96541e7df454347"/>
    <p:sldId xmlns:r="http://schemas.openxmlformats.org/officeDocument/2006/relationships" id="257" r:id="R93954be202544f53"/>
    <p:sldId xmlns:r="http://schemas.openxmlformats.org/officeDocument/2006/relationships" id="258" r:id="Rbb4df78889df4d9f"/>
    <p:sldId xmlns:r="http://schemas.openxmlformats.org/officeDocument/2006/relationships" id="259" r:id="Rbf64dce074e642b2"/>
    <p:sldId xmlns:r="http://schemas.openxmlformats.org/officeDocument/2006/relationships" id="260" r:id="Ra1a6efe604474c6f"/>
    <p:sldId xmlns:r="http://schemas.openxmlformats.org/officeDocument/2006/relationships" id="261" r:id="R10ab116c4f174e62"/>
    <p:sldId xmlns:r="http://schemas.openxmlformats.org/officeDocument/2006/relationships" id="262" r:id="R732205649c5e44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562c6ba4f4e18" /><Relationship Type="http://schemas.openxmlformats.org/officeDocument/2006/relationships/slide" Target="/ppt/slides/slide1.xml" Id="Rf96541e7df454347" /><Relationship Type="http://schemas.openxmlformats.org/officeDocument/2006/relationships/slide" Target="/ppt/slides/slide2.xml" Id="R93954be202544f53" /><Relationship Type="http://schemas.openxmlformats.org/officeDocument/2006/relationships/slide" Target="/ppt/slides/slide3.xml" Id="Rbb4df78889df4d9f" /><Relationship Type="http://schemas.openxmlformats.org/officeDocument/2006/relationships/slide" Target="/ppt/slides/slide4.xml" Id="Rbf64dce074e642b2" /><Relationship Type="http://schemas.openxmlformats.org/officeDocument/2006/relationships/slide" Target="/ppt/slides/slide5.xml" Id="Ra1a6efe604474c6f" /><Relationship Type="http://schemas.openxmlformats.org/officeDocument/2006/relationships/slide" Target="/ppt/slides/slide6.xml" Id="R10ab116c4f174e62" /><Relationship Type="http://schemas.openxmlformats.org/officeDocument/2006/relationships/slide" Target="/ppt/slides/slide7.xml" Id="R732205649c5e44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76726ffb743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340894ab14067" /><Relationship Type="http://schemas.openxmlformats.org/officeDocument/2006/relationships/theme" Target="/ppt/slideMasters/theme/theme1.xml" Id="R407356322f8348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5340894ab140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b1157fdd543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9f472459840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b8964498246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01a24967044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5ae0175714d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5db4eb50147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ee7ae9cc048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LIKVIDITAS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LIKVIDITAS REGNSKAP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8 815 894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993 018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2 216 244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9 129 420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1 131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46 11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813 798 662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