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6e5b2e11a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2d19a757b4a6c"/>
  </p:sldMasterIdLst>
  <p:sldIdLst>
    <p:sldId xmlns:r="http://schemas.openxmlformats.org/officeDocument/2006/relationships" id="256" r:id="Radf0b06d1a21458c"/>
    <p:sldId xmlns:r="http://schemas.openxmlformats.org/officeDocument/2006/relationships" id="257" r:id="Rd4dc084358a84ff3"/>
    <p:sldId xmlns:r="http://schemas.openxmlformats.org/officeDocument/2006/relationships" id="258" r:id="R2dfc06f643054894"/>
    <p:sldId xmlns:r="http://schemas.openxmlformats.org/officeDocument/2006/relationships" id="259" r:id="Rc3807ab75465424a"/>
    <p:sldId xmlns:r="http://schemas.openxmlformats.org/officeDocument/2006/relationships" id="260" r:id="Rb8dcb6f9c0e6457e"/>
    <p:sldId xmlns:r="http://schemas.openxmlformats.org/officeDocument/2006/relationships" id="261" r:id="Ra999f74cacb646cb"/>
    <p:sldId xmlns:r="http://schemas.openxmlformats.org/officeDocument/2006/relationships" id="262" r:id="R938cf0f6063f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2d19a757b4a6c" /><Relationship Type="http://schemas.openxmlformats.org/officeDocument/2006/relationships/slide" Target="/ppt/slides/slide1.xml" Id="Radf0b06d1a21458c" /><Relationship Type="http://schemas.openxmlformats.org/officeDocument/2006/relationships/slide" Target="/ppt/slides/slide2.xml" Id="Rd4dc084358a84ff3" /><Relationship Type="http://schemas.openxmlformats.org/officeDocument/2006/relationships/slide" Target="/ppt/slides/slide3.xml" Id="R2dfc06f643054894" /><Relationship Type="http://schemas.openxmlformats.org/officeDocument/2006/relationships/slide" Target="/ppt/slides/slide4.xml" Id="Rc3807ab75465424a" /><Relationship Type="http://schemas.openxmlformats.org/officeDocument/2006/relationships/slide" Target="/ppt/slides/slide5.xml" Id="Rb8dcb6f9c0e6457e" /><Relationship Type="http://schemas.openxmlformats.org/officeDocument/2006/relationships/slide" Target="/ppt/slides/slide6.xml" Id="Ra999f74cacb646cb" /><Relationship Type="http://schemas.openxmlformats.org/officeDocument/2006/relationships/slide" Target="/ppt/slides/slide7.xml" Id="R938cf0f6063f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19802085d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79b084d9478e" /><Relationship Type="http://schemas.openxmlformats.org/officeDocument/2006/relationships/theme" Target="/ppt/slideMasters/theme/theme1.xml" Id="R104c74eab5bc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f79b084d9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b5de7f7c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adb0c029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724543f1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905b9ea9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64912a3d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835904ea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f83b68e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