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06c8287db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1bf716410b4350"/>
  </p:sldMasterIdLst>
  <p:sldIdLst>
    <p:sldId xmlns:r="http://schemas.openxmlformats.org/officeDocument/2006/relationships" id="256" r:id="Re331722e220e4cd7"/>
    <p:sldId xmlns:r="http://schemas.openxmlformats.org/officeDocument/2006/relationships" id="257" r:id="R049f475d42ce4f05"/>
    <p:sldId xmlns:r="http://schemas.openxmlformats.org/officeDocument/2006/relationships" id="258" r:id="R094900595e774e18"/>
    <p:sldId xmlns:r="http://schemas.openxmlformats.org/officeDocument/2006/relationships" id="259" r:id="Rbf5a25328cd04a9b"/>
    <p:sldId xmlns:r="http://schemas.openxmlformats.org/officeDocument/2006/relationships" id="260" r:id="Rcc52e52f3bfd411f"/>
    <p:sldId xmlns:r="http://schemas.openxmlformats.org/officeDocument/2006/relationships" id="261" r:id="Rb88f56df362f4ab8"/>
    <p:sldId xmlns:r="http://schemas.openxmlformats.org/officeDocument/2006/relationships" id="262" r:id="Rae68658ed2d5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bf716410b4350" /><Relationship Type="http://schemas.openxmlformats.org/officeDocument/2006/relationships/slide" Target="/ppt/slides/slide1.xml" Id="Re331722e220e4cd7" /><Relationship Type="http://schemas.openxmlformats.org/officeDocument/2006/relationships/slide" Target="/ppt/slides/slide2.xml" Id="R049f475d42ce4f05" /><Relationship Type="http://schemas.openxmlformats.org/officeDocument/2006/relationships/slide" Target="/ppt/slides/slide3.xml" Id="R094900595e774e18" /><Relationship Type="http://schemas.openxmlformats.org/officeDocument/2006/relationships/slide" Target="/ppt/slides/slide4.xml" Id="Rbf5a25328cd04a9b" /><Relationship Type="http://schemas.openxmlformats.org/officeDocument/2006/relationships/slide" Target="/ppt/slides/slide5.xml" Id="Rcc52e52f3bfd411f" /><Relationship Type="http://schemas.openxmlformats.org/officeDocument/2006/relationships/slide" Target="/ppt/slides/slide6.xml" Id="Rb88f56df362f4ab8" /><Relationship Type="http://schemas.openxmlformats.org/officeDocument/2006/relationships/slide" Target="/ppt/slides/slide7.xml" Id="Rae68658ed2d5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3a71f67d0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b44291f4543ca" /><Relationship Type="http://schemas.openxmlformats.org/officeDocument/2006/relationships/theme" Target="/ppt/slideMasters/theme/theme1.xml" Id="R074f67af994c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9b44291f4543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62c2c4ebc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1b6eb9c484b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9ecaac2e04d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69bb4373d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903ef953a4f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f2275a916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c90905acf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FK-INVEST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FK-INVEST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−1 142 355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30 587 993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55 066 148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GROVEN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NORDTUN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 GROVEN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814 154 092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