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d1a6f6b0b49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8267e9d23c4780"/>
  </p:sldMasterIdLst>
  <p:sldIdLst>
    <p:sldId xmlns:r="http://schemas.openxmlformats.org/officeDocument/2006/relationships" id="256" r:id="R47668228d9d54f81"/>
    <p:sldId xmlns:r="http://schemas.openxmlformats.org/officeDocument/2006/relationships" id="257" r:id="Ra257acd2de9c4055"/>
    <p:sldId xmlns:r="http://schemas.openxmlformats.org/officeDocument/2006/relationships" id="258" r:id="Rcdeb171297f64dab"/>
    <p:sldId xmlns:r="http://schemas.openxmlformats.org/officeDocument/2006/relationships" id="259" r:id="Rc010baa500da4c42"/>
    <p:sldId xmlns:r="http://schemas.openxmlformats.org/officeDocument/2006/relationships" id="260" r:id="Rbf7ea85d93ad47e5"/>
    <p:sldId xmlns:r="http://schemas.openxmlformats.org/officeDocument/2006/relationships" id="261" r:id="R818591a1d336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267e9d23c4780" /><Relationship Type="http://schemas.openxmlformats.org/officeDocument/2006/relationships/slide" Target="/ppt/slides/slide1.xml" Id="R47668228d9d54f81" /><Relationship Type="http://schemas.openxmlformats.org/officeDocument/2006/relationships/slide" Target="/ppt/slides/slide2.xml" Id="Ra257acd2de9c4055" /><Relationship Type="http://schemas.openxmlformats.org/officeDocument/2006/relationships/slide" Target="/ppt/slides/slide3.xml" Id="Rcdeb171297f64dab" /><Relationship Type="http://schemas.openxmlformats.org/officeDocument/2006/relationships/slide" Target="/ppt/slides/slide4.xml" Id="Rc010baa500da4c42" /><Relationship Type="http://schemas.openxmlformats.org/officeDocument/2006/relationships/slide" Target="/ppt/slides/slide5.xml" Id="Rbf7ea85d93ad47e5" /><Relationship Type="http://schemas.openxmlformats.org/officeDocument/2006/relationships/slide" Target="/ppt/slides/slide6.xml" Id="R818591a1d336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c33c8a6a7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35e6a3154c52" /><Relationship Type="http://schemas.openxmlformats.org/officeDocument/2006/relationships/theme" Target="/ppt/slideMasters/theme/theme1.xml" Id="R66b1e3f4e54840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9235e6a3154c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41227c6cd42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266f3e8e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14c87f4814e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e0aa659e044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ef3279ecd41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5644f4498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