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413e23f85b42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27d8df63bc44e0"/>
  </p:sldMasterIdLst>
  <p:sldIdLst>
    <p:sldId xmlns:r="http://schemas.openxmlformats.org/officeDocument/2006/relationships" id="256" r:id="Rbc1ebca3cd644d1e"/>
    <p:sldId xmlns:r="http://schemas.openxmlformats.org/officeDocument/2006/relationships" id="257" r:id="R6f1f0842983641f3"/>
    <p:sldId xmlns:r="http://schemas.openxmlformats.org/officeDocument/2006/relationships" id="258" r:id="R8aa61877d7e14270"/>
    <p:sldId xmlns:r="http://schemas.openxmlformats.org/officeDocument/2006/relationships" id="259" r:id="R50bdedc6ccdf45e7"/>
    <p:sldId xmlns:r="http://schemas.openxmlformats.org/officeDocument/2006/relationships" id="260" r:id="R765ae25b5ff9400f"/>
    <p:sldId xmlns:r="http://schemas.openxmlformats.org/officeDocument/2006/relationships" id="261" r:id="R7409e9342cd04477"/>
    <p:sldId xmlns:r="http://schemas.openxmlformats.org/officeDocument/2006/relationships" id="262" r:id="Rd3b4a82c795142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27d8df63bc44e0" /><Relationship Type="http://schemas.openxmlformats.org/officeDocument/2006/relationships/slide" Target="/ppt/slides/slide1.xml" Id="Rbc1ebca3cd644d1e" /><Relationship Type="http://schemas.openxmlformats.org/officeDocument/2006/relationships/slide" Target="/ppt/slides/slide2.xml" Id="R6f1f0842983641f3" /><Relationship Type="http://schemas.openxmlformats.org/officeDocument/2006/relationships/slide" Target="/ppt/slides/slide3.xml" Id="R8aa61877d7e14270" /><Relationship Type="http://schemas.openxmlformats.org/officeDocument/2006/relationships/slide" Target="/ppt/slides/slide4.xml" Id="R50bdedc6ccdf45e7" /><Relationship Type="http://schemas.openxmlformats.org/officeDocument/2006/relationships/slide" Target="/ppt/slides/slide5.xml" Id="R765ae25b5ff9400f" /><Relationship Type="http://schemas.openxmlformats.org/officeDocument/2006/relationships/slide" Target="/ppt/slides/slide6.xml" Id="R7409e9342cd04477" /><Relationship Type="http://schemas.openxmlformats.org/officeDocument/2006/relationships/slide" Target="/ppt/slides/slide7.xml" Id="Rd3b4a82c795142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25e7521b8542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fd7d5b25e475a" /><Relationship Type="http://schemas.openxmlformats.org/officeDocument/2006/relationships/theme" Target="/ppt/slideMasters/theme/theme1.xml" Id="Rd8352949e2a447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cfd7d5b25e47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b58b7aa1f40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2701ff8fc4f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af077249945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8b9a33926e43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62216b9bd42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6a073095e48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e5389263a44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PARCHEM IV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PARCHEM IV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16 588 512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−1 250 284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−4 978 142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27 532 636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46 278 883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CHEMVENTURE SHIPPING LTD.  –  30,4 %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ERRYCO HOLDING AS  –  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RYGH AS  –  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JEAN EICHAKER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OCTILLION INVEST AS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WESTFIELD AS  –  3,5 %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814 428 362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