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f3ce55b56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88d15471043e9"/>
  </p:sldMasterIdLst>
  <p:sldIdLst>
    <p:sldId xmlns:r="http://schemas.openxmlformats.org/officeDocument/2006/relationships" id="256" r:id="R0dbd03395d774d42"/>
    <p:sldId xmlns:r="http://schemas.openxmlformats.org/officeDocument/2006/relationships" id="257" r:id="Rb1ebe61980ac4cb2"/>
    <p:sldId xmlns:r="http://schemas.openxmlformats.org/officeDocument/2006/relationships" id="258" r:id="R1b3d804f7d5d4973"/>
    <p:sldId xmlns:r="http://schemas.openxmlformats.org/officeDocument/2006/relationships" id="259" r:id="Re95f64e4135b47e7"/>
    <p:sldId xmlns:r="http://schemas.openxmlformats.org/officeDocument/2006/relationships" id="260" r:id="R95e4956b5e2e487c"/>
    <p:sldId xmlns:r="http://schemas.openxmlformats.org/officeDocument/2006/relationships" id="261" r:id="Rd40c98cf113846cb"/>
    <p:sldId xmlns:r="http://schemas.openxmlformats.org/officeDocument/2006/relationships" id="262" r:id="Rbccb1bf2e724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88d15471043e9" /><Relationship Type="http://schemas.openxmlformats.org/officeDocument/2006/relationships/slide" Target="/ppt/slides/slide1.xml" Id="R0dbd03395d774d42" /><Relationship Type="http://schemas.openxmlformats.org/officeDocument/2006/relationships/slide" Target="/ppt/slides/slide2.xml" Id="Rb1ebe61980ac4cb2" /><Relationship Type="http://schemas.openxmlformats.org/officeDocument/2006/relationships/slide" Target="/ppt/slides/slide3.xml" Id="R1b3d804f7d5d4973" /><Relationship Type="http://schemas.openxmlformats.org/officeDocument/2006/relationships/slide" Target="/ppt/slides/slide4.xml" Id="Re95f64e4135b47e7" /><Relationship Type="http://schemas.openxmlformats.org/officeDocument/2006/relationships/slide" Target="/ppt/slides/slide5.xml" Id="R95e4956b5e2e487c" /><Relationship Type="http://schemas.openxmlformats.org/officeDocument/2006/relationships/slide" Target="/ppt/slides/slide6.xml" Id="Rd40c98cf113846cb" /><Relationship Type="http://schemas.openxmlformats.org/officeDocument/2006/relationships/slide" Target="/ppt/slides/slide7.xml" Id="Rbccb1bf2e724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ad461ccba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a3fe441c4bde" /><Relationship Type="http://schemas.openxmlformats.org/officeDocument/2006/relationships/theme" Target="/ppt/slideMasters/theme/theme1.xml" Id="R5c0fe9c1be7d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fa3fe441c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0aa3ef4f64d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0cc337fc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20361769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422c0c671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dca5fade0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b3dc73ab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eefade333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30 475 733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149 143 350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150 453 236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SANDBÆK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