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6dc3f4b76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92b93400c4e7f"/>
  </p:sldMasterIdLst>
  <p:sldIdLst>
    <p:sldId xmlns:r="http://schemas.openxmlformats.org/officeDocument/2006/relationships" id="256" r:id="R195d4b8cfd01460d"/>
    <p:sldId xmlns:r="http://schemas.openxmlformats.org/officeDocument/2006/relationships" id="257" r:id="R7ea21bfe7502408e"/>
    <p:sldId xmlns:r="http://schemas.openxmlformats.org/officeDocument/2006/relationships" id="258" r:id="R80a7e7619a674ea0"/>
    <p:sldId xmlns:r="http://schemas.openxmlformats.org/officeDocument/2006/relationships" id="259" r:id="R3253fc3758bf4168"/>
    <p:sldId xmlns:r="http://schemas.openxmlformats.org/officeDocument/2006/relationships" id="260" r:id="Ra28a730a928f426d"/>
    <p:sldId xmlns:r="http://schemas.openxmlformats.org/officeDocument/2006/relationships" id="261" r:id="R7b9c64c9f4b64eb9"/>
    <p:sldId xmlns:r="http://schemas.openxmlformats.org/officeDocument/2006/relationships" id="262" r:id="Rf45b67a3345f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92b93400c4e7f" /><Relationship Type="http://schemas.openxmlformats.org/officeDocument/2006/relationships/slide" Target="/ppt/slides/slide1.xml" Id="R195d4b8cfd01460d" /><Relationship Type="http://schemas.openxmlformats.org/officeDocument/2006/relationships/slide" Target="/ppt/slides/slide2.xml" Id="R7ea21bfe7502408e" /><Relationship Type="http://schemas.openxmlformats.org/officeDocument/2006/relationships/slide" Target="/ppt/slides/slide3.xml" Id="R80a7e7619a674ea0" /><Relationship Type="http://schemas.openxmlformats.org/officeDocument/2006/relationships/slide" Target="/ppt/slides/slide4.xml" Id="R3253fc3758bf4168" /><Relationship Type="http://schemas.openxmlformats.org/officeDocument/2006/relationships/slide" Target="/ppt/slides/slide5.xml" Id="Ra28a730a928f426d" /><Relationship Type="http://schemas.openxmlformats.org/officeDocument/2006/relationships/slide" Target="/ppt/slides/slide6.xml" Id="R7b9c64c9f4b64eb9" /><Relationship Type="http://schemas.openxmlformats.org/officeDocument/2006/relationships/slide" Target="/ppt/slides/slide7.xml" Id="Rf45b67a3345f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564559a28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d26549da4a83" /><Relationship Type="http://schemas.openxmlformats.org/officeDocument/2006/relationships/theme" Target="/ppt/slideMasters/theme/theme1.xml" Id="Rae4c1a71bc6d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dd26549da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6f642c3b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8f22c032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f8794e31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d5d9ad0e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e2d0b4f9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cf724254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a610a4e7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RIIS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