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a6048d8a6440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b7734bcdf24f4f"/>
  </p:sldMasterIdLst>
  <p:sldIdLst>
    <p:sldId xmlns:r="http://schemas.openxmlformats.org/officeDocument/2006/relationships" id="256" r:id="R5c407945eb1e46bd"/>
    <p:sldId xmlns:r="http://schemas.openxmlformats.org/officeDocument/2006/relationships" id="257" r:id="Rbc25afb01c124d16"/>
    <p:sldId xmlns:r="http://schemas.openxmlformats.org/officeDocument/2006/relationships" id="258" r:id="R73a9808529bc4d27"/>
    <p:sldId xmlns:r="http://schemas.openxmlformats.org/officeDocument/2006/relationships" id="259" r:id="R74cb2c6968ea4e57"/>
    <p:sldId xmlns:r="http://schemas.openxmlformats.org/officeDocument/2006/relationships" id="260" r:id="R8dbd5c1354674e0a"/>
    <p:sldId xmlns:r="http://schemas.openxmlformats.org/officeDocument/2006/relationships" id="261" r:id="Rd696a1271f5244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7734bcdf24f4f" /><Relationship Type="http://schemas.openxmlformats.org/officeDocument/2006/relationships/slide" Target="/ppt/slides/slide1.xml" Id="R5c407945eb1e46bd" /><Relationship Type="http://schemas.openxmlformats.org/officeDocument/2006/relationships/slide" Target="/ppt/slides/slide2.xml" Id="Rbc25afb01c124d16" /><Relationship Type="http://schemas.openxmlformats.org/officeDocument/2006/relationships/slide" Target="/ppt/slides/slide3.xml" Id="R73a9808529bc4d27" /><Relationship Type="http://schemas.openxmlformats.org/officeDocument/2006/relationships/slide" Target="/ppt/slides/slide4.xml" Id="R74cb2c6968ea4e57" /><Relationship Type="http://schemas.openxmlformats.org/officeDocument/2006/relationships/slide" Target="/ppt/slides/slide5.xml" Id="R8dbd5c1354674e0a" /><Relationship Type="http://schemas.openxmlformats.org/officeDocument/2006/relationships/slide" Target="/ppt/slides/slide6.xml" Id="Rd696a1271f5244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aa1985bc847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f4b6fa7de4664" /><Relationship Type="http://schemas.openxmlformats.org/officeDocument/2006/relationships/theme" Target="/ppt/slideMasters/theme/theme1.xml" Id="R3a1dfd52044041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af4b6fa7de46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b907bc8aa4f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16a9c9eb849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d4edc4f7b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b4295f21741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03274f4b54e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11bbeef8740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JÆREN - KLEPP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JÆREN - KLEPP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11 241 000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126 776 000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129 239 000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532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post@sparebankstiftelsenklepp.no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814 632 342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