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db6aefc85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7785b82d34b84"/>
  </p:sldMasterIdLst>
  <p:sldIdLst>
    <p:sldId xmlns:r="http://schemas.openxmlformats.org/officeDocument/2006/relationships" id="256" r:id="R3eaca709df464a69"/>
    <p:sldId xmlns:r="http://schemas.openxmlformats.org/officeDocument/2006/relationships" id="257" r:id="R6d5cb0f3c32749f6"/>
    <p:sldId xmlns:r="http://schemas.openxmlformats.org/officeDocument/2006/relationships" id="258" r:id="R5b6e4c065b0940f0"/>
    <p:sldId xmlns:r="http://schemas.openxmlformats.org/officeDocument/2006/relationships" id="259" r:id="R460bc1c80e7e43c0"/>
    <p:sldId xmlns:r="http://schemas.openxmlformats.org/officeDocument/2006/relationships" id="260" r:id="R45a8ffe75d5748b7"/>
    <p:sldId xmlns:r="http://schemas.openxmlformats.org/officeDocument/2006/relationships" id="261" r:id="R5facfd811fc34905"/>
    <p:sldId xmlns:r="http://schemas.openxmlformats.org/officeDocument/2006/relationships" id="262" r:id="Re60d0890c8df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7785b82d34b84" /><Relationship Type="http://schemas.openxmlformats.org/officeDocument/2006/relationships/slide" Target="/ppt/slides/slide1.xml" Id="R3eaca709df464a69" /><Relationship Type="http://schemas.openxmlformats.org/officeDocument/2006/relationships/slide" Target="/ppt/slides/slide2.xml" Id="R6d5cb0f3c32749f6" /><Relationship Type="http://schemas.openxmlformats.org/officeDocument/2006/relationships/slide" Target="/ppt/slides/slide3.xml" Id="R5b6e4c065b0940f0" /><Relationship Type="http://schemas.openxmlformats.org/officeDocument/2006/relationships/slide" Target="/ppt/slides/slide4.xml" Id="R460bc1c80e7e43c0" /><Relationship Type="http://schemas.openxmlformats.org/officeDocument/2006/relationships/slide" Target="/ppt/slides/slide5.xml" Id="R45a8ffe75d5748b7" /><Relationship Type="http://schemas.openxmlformats.org/officeDocument/2006/relationships/slide" Target="/ppt/slides/slide6.xml" Id="R5facfd811fc34905" /><Relationship Type="http://schemas.openxmlformats.org/officeDocument/2006/relationships/slide" Target="/ppt/slides/slide7.xml" Id="Re60d0890c8df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87adee438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96ff50544a24" /><Relationship Type="http://schemas.openxmlformats.org/officeDocument/2006/relationships/theme" Target="/ppt/slideMasters/theme/theme1.xml" Id="R3ef983e2300f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596ff5054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bd24f2ee7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605e5c5d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791564eb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247905fd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13aaf9dd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d7046587b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aaa64b97a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