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b27005f6a742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c5f76c0fa746d2"/>
  </p:sldMasterIdLst>
  <p:sldIdLst>
    <p:sldId xmlns:r="http://schemas.openxmlformats.org/officeDocument/2006/relationships" id="256" r:id="Rf60cf7c9a33f4801"/>
    <p:sldId xmlns:r="http://schemas.openxmlformats.org/officeDocument/2006/relationships" id="257" r:id="R1a13a91c6a87495a"/>
    <p:sldId xmlns:r="http://schemas.openxmlformats.org/officeDocument/2006/relationships" id="258" r:id="R8841feccc8074f69"/>
    <p:sldId xmlns:r="http://schemas.openxmlformats.org/officeDocument/2006/relationships" id="259" r:id="R0a8ed7aa17e54181"/>
    <p:sldId xmlns:r="http://schemas.openxmlformats.org/officeDocument/2006/relationships" id="260" r:id="R03877bf0b1924d05"/>
    <p:sldId xmlns:r="http://schemas.openxmlformats.org/officeDocument/2006/relationships" id="261" r:id="R8cf105bb5d354a82"/>
    <p:sldId xmlns:r="http://schemas.openxmlformats.org/officeDocument/2006/relationships" id="262" r:id="R0eece0674dab4a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c5f76c0fa746d2" /><Relationship Type="http://schemas.openxmlformats.org/officeDocument/2006/relationships/slide" Target="/ppt/slides/slide1.xml" Id="Rf60cf7c9a33f4801" /><Relationship Type="http://schemas.openxmlformats.org/officeDocument/2006/relationships/slide" Target="/ppt/slides/slide2.xml" Id="R1a13a91c6a87495a" /><Relationship Type="http://schemas.openxmlformats.org/officeDocument/2006/relationships/slide" Target="/ppt/slides/slide3.xml" Id="R8841feccc8074f69" /><Relationship Type="http://schemas.openxmlformats.org/officeDocument/2006/relationships/slide" Target="/ppt/slides/slide4.xml" Id="R0a8ed7aa17e54181" /><Relationship Type="http://schemas.openxmlformats.org/officeDocument/2006/relationships/slide" Target="/ppt/slides/slide5.xml" Id="R03877bf0b1924d05" /><Relationship Type="http://schemas.openxmlformats.org/officeDocument/2006/relationships/slide" Target="/ppt/slides/slide6.xml" Id="R8cf105bb5d354a82" /><Relationship Type="http://schemas.openxmlformats.org/officeDocument/2006/relationships/slide" Target="/ppt/slides/slide7.xml" Id="R0eece0674dab4a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6bf0672a4d46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d68568cf7448f" /><Relationship Type="http://schemas.openxmlformats.org/officeDocument/2006/relationships/theme" Target="/ppt/slideMasters/theme/theme1.xml" Id="Rb082eb5e46a540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2d68568cf744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203f746a74d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ef1bb7c9649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30b5ea13c4b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21d947b894a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755ec87c143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ad5084a7a47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1989629d34b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A. M. E. N.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M. E. N.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M. E. N.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M. E. N.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M. E. N.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M. E. N.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−30 044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910 463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910 463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M. E. N.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ROPSTAD ARNT STEVEN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M. E. N.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Kalvehagen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4634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814 841 472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M. E. N. INVEST AS</a:t>
            </a:r>
          </a:p>
        </p:txBody>
      </p:sp>
    </p:spTree>
  </p:cSld>
  <p:clrMapOvr>
    <a:masterClrMapping xmlns:a="http://schemas.openxmlformats.org/drawingml/2006/main"/>
  </p:clrMapOvr>
</p:sld>
</file>