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e7661b5c3340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135d71832245dc"/>
  </p:sldMasterIdLst>
  <p:sldIdLst>
    <p:sldId xmlns:r="http://schemas.openxmlformats.org/officeDocument/2006/relationships" id="256" r:id="R476f391171d14446"/>
    <p:sldId xmlns:r="http://schemas.openxmlformats.org/officeDocument/2006/relationships" id="257" r:id="Ra2c9a542662748ae"/>
    <p:sldId xmlns:r="http://schemas.openxmlformats.org/officeDocument/2006/relationships" id="258" r:id="R79b20c7d542e43bd"/>
    <p:sldId xmlns:r="http://schemas.openxmlformats.org/officeDocument/2006/relationships" id="259" r:id="Rf1a2ec4af43b4d35"/>
    <p:sldId xmlns:r="http://schemas.openxmlformats.org/officeDocument/2006/relationships" id="260" r:id="Rfc277f86c2a343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35d71832245dc" /><Relationship Type="http://schemas.openxmlformats.org/officeDocument/2006/relationships/slide" Target="/ppt/slides/slide1.xml" Id="R476f391171d14446" /><Relationship Type="http://schemas.openxmlformats.org/officeDocument/2006/relationships/slide" Target="/ppt/slides/slide2.xml" Id="Ra2c9a542662748ae" /><Relationship Type="http://schemas.openxmlformats.org/officeDocument/2006/relationships/slide" Target="/ppt/slides/slide3.xml" Id="R79b20c7d542e43bd" /><Relationship Type="http://schemas.openxmlformats.org/officeDocument/2006/relationships/slide" Target="/ppt/slides/slide4.xml" Id="Rf1a2ec4af43b4d35" /><Relationship Type="http://schemas.openxmlformats.org/officeDocument/2006/relationships/slide" Target="/ppt/slides/slide5.xml" Id="Rfc277f86c2a343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40ab08f524b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e6a912fc145ab" /><Relationship Type="http://schemas.openxmlformats.org/officeDocument/2006/relationships/theme" Target="/ppt/slideMasters/theme/theme1.xml" Id="R4185879e32304a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4e6a912fc145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0b5ccd77b4c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d750f79c14e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827c3fe2d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7d162b646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daab5abe946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ØST CATRINA WHITE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KAFE ØST CATRINA WHITE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post@kafeost.no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www.kafeøst.no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