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1b5471c895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fe384ccf3471f"/>
  </p:sldMasterIdLst>
  <p:sldIdLst>
    <p:sldId xmlns:r="http://schemas.openxmlformats.org/officeDocument/2006/relationships" id="256" r:id="Rd3b8abe7c8f04200"/>
    <p:sldId xmlns:r="http://schemas.openxmlformats.org/officeDocument/2006/relationships" id="257" r:id="R565b0520b5144cd0"/>
    <p:sldId xmlns:r="http://schemas.openxmlformats.org/officeDocument/2006/relationships" id="258" r:id="R4efc9aac6a6c4d82"/>
    <p:sldId xmlns:r="http://schemas.openxmlformats.org/officeDocument/2006/relationships" id="259" r:id="R69e0d851e2e14c0e"/>
    <p:sldId xmlns:r="http://schemas.openxmlformats.org/officeDocument/2006/relationships" id="260" r:id="R2f471c3542de49c1"/>
    <p:sldId xmlns:r="http://schemas.openxmlformats.org/officeDocument/2006/relationships" id="261" r:id="R8cd017a037a1456b"/>
    <p:sldId xmlns:r="http://schemas.openxmlformats.org/officeDocument/2006/relationships" id="262" r:id="Rc9670d623a3d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fe384ccf3471f" /><Relationship Type="http://schemas.openxmlformats.org/officeDocument/2006/relationships/slide" Target="/ppt/slides/slide1.xml" Id="Rd3b8abe7c8f04200" /><Relationship Type="http://schemas.openxmlformats.org/officeDocument/2006/relationships/slide" Target="/ppt/slides/slide2.xml" Id="R565b0520b5144cd0" /><Relationship Type="http://schemas.openxmlformats.org/officeDocument/2006/relationships/slide" Target="/ppt/slides/slide3.xml" Id="R4efc9aac6a6c4d82" /><Relationship Type="http://schemas.openxmlformats.org/officeDocument/2006/relationships/slide" Target="/ppt/slides/slide4.xml" Id="R69e0d851e2e14c0e" /><Relationship Type="http://schemas.openxmlformats.org/officeDocument/2006/relationships/slide" Target="/ppt/slides/slide5.xml" Id="R2f471c3542de49c1" /><Relationship Type="http://schemas.openxmlformats.org/officeDocument/2006/relationships/slide" Target="/ppt/slides/slide6.xml" Id="R8cd017a037a1456b" /><Relationship Type="http://schemas.openxmlformats.org/officeDocument/2006/relationships/slide" Target="/ppt/slides/slide7.xml" Id="Rc9670d623a3d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54ac575a7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126065aea4fa6" /><Relationship Type="http://schemas.openxmlformats.org/officeDocument/2006/relationships/theme" Target="/ppt/slideMasters/theme/theme1.xml" Id="R7a253101434441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d126065aea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a3d837d9648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10bf85a54f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179270c244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1da3cc2e2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568d45542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056496ad4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61963139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IHLE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IHLE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1 251 521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28 811 612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31 705 179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IHLE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IHLE TANDE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SIDNER IHLE TANDE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IHLE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Middelborgveien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815 243 552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IHLE AS</a:t>
            </a:r>
          </a:p>
        </p:txBody>
      </p:sp>
    </p:spTree>
  </p:cSld>
  <p:clrMapOvr>
    <a:masterClrMapping xmlns:a="http://schemas.openxmlformats.org/drawingml/2006/main"/>
  </p:clrMapOvr>
</p:sld>
</file>