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e2f268c15b4e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14bebb8bf74465"/>
  </p:sldMasterIdLst>
  <p:sldIdLst>
    <p:sldId xmlns:r="http://schemas.openxmlformats.org/officeDocument/2006/relationships" id="256" r:id="R2f34aeeb0b174863"/>
    <p:sldId xmlns:r="http://schemas.openxmlformats.org/officeDocument/2006/relationships" id="257" r:id="R2acd913b71e3446f"/>
    <p:sldId xmlns:r="http://schemas.openxmlformats.org/officeDocument/2006/relationships" id="258" r:id="R7ed54fec57374e7c"/>
    <p:sldId xmlns:r="http://schemas.openxmlformats.org/officeDocument/2006/relationships" id="259" r:id="Rdae0b3d422a640cf"/>
    <p:sldId xmlns:r="http://schemas.openxmlformats.org/officeDocument/2006/relationships" id="260" r:id="R8b3f918c62f14a54"/>
    <p:sldId xmlns:r="http://schemas.openxmlformats.org/officeDocument/2006/relationships" id="261" r:id="R2ad99115b77e4501"/>
    <p:sldId xmlns:r="http://schemas.openxmlformats.org/officeDocument/2006/relationships" id="262" r:id="Rd163ea724fb54a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14bebb8bf74465" /><Relationship Type="http://schemas.openxmlformats.org/officeDocument/2006/relationships/slide" Target="/ppt/slides/slide1.xml" Id="R2f34aeeb0b174863" /><Relationship Type="http://schemas.openxmlformats.org/officeDocument/2006/relationships/slide" Target="/ppt/slides/slide2.xml" Id="R2acd913b71e3446f" /><Relationship Type="http://schemas.openxmlformats.org/officeDocument/2006/relationships/slide" Target="/ppt/slides/slide3.xml" Id="R7ed54fec57374e7c" /><Relationship Type="http://schemas.openxmlformats.org/officeDocument/2006/relationships/slide" Target="/ppt/slides/slide4.xml" Id="Rdae0b3d422a640cf" /><Relationship Type="http://schemas.openxmlformats.org/officeDocument/2006/relationships/slide" Target="/ppt/slides/slide5.xml" Id="R8b3f918c62f14a54" /><Relationship Type="http://schemas.openxmlformats.org/officeDocument/2006/relationships/slide" Target="/ppt/slides/slide6.xml" Id="R2ad99115b77e4501" /><Relationship Type="http://schemas.openxmlformats.org/officeDocument/2006/relationships/slide" Target="/ppt/slides/slide7.xml" Id="Rd163ea724fb54a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a42d8d6b344e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26a28b5ee42dd" /><Relationship Type="http://schemas.openxmlformats.org/officeDocument/2006/relationships/theme" Target="/ppt/slideMasters/theme/theme1.xml" Id="R71cf4b94cd8949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d26a28b5ee42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a59c44d1947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f4beaa3d44c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be9f8659341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c545e390c4f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316a3dec74e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4c2d0ee8840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b4e3bd45c4e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VENTHON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VENTHON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VENTHON AS ble etablert [år] og holder til i Lepsøy.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VENTHON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VENTHON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VENTHON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662 063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2 634 828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2 638 556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VENTHON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TORE BJAANES GJERDE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BJAANES GJERDE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VENTHON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Riddarhaugen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5216 Lepsøy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815 526 422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VENTHON AS</a:t>
            </a:r>
          </a:p>
        </p:txBody>
      </p:sp>
    </p:spTree>
  </p:cSld>
  <p:clrMapOvr>
    <a:masterClrMapping xmlns:a="http://schemas.openxmlformats.org/drawingml/2006/main"/>
  </p:clrMapOvr>
</p:sld>
</file>