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7a3ab0081c147c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0944ddba9694e75"/>
  </p:sldMasterIdLst>
  <p:sldIdLst>
    <p:sldId xmlns:r="http://schemas.openxmlformats.org/officeDocument/2006/relationships" id="256" r:id="R80a09a2bf68f465a"/>
    <p:sldId xmlns:r="http://schemas.openxmlformats.org/officeDocument/2006/relationships" id="257" r:id="R168550fc1b344cec"/>
    <p:sldId xmlns:r="http://schemas.openxmlformats.org/officeDocument/2006/relationships" id="258" r:id="R8f5e9a956d99472c"/>
    <p:sldId xmlns:r="http://schemas.openxmlformats.org/officeDocument/2006/relationships" id="259" r:id="R3b34ac7f79304f1f"/>
    <p:sldId xmlns:r="http://schemas.openxmlformats.org/officeDocument/2006/relationships" id="260" r:id="R7a6d13f788504dac"/>
    <p:sldId xmlns:r="http://schemas.openxmlformats.org/officeDocument/2006/relationships" id="261" r:id="Raf836b3db8c74bf8"/>
    <p:sldId xmlns:r="http://schemas.openxmlformats.org/officeDocument/2006/relationships" id="262" r:id="R39e0d850e1404ff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0944ddba9694e75" /><Relationship Type="http://schemas.openxmlformats.org/officeDocument/2006/relationships/slide" Target="/ppt/slides/slide1.xml" Id="R80a09a2bf68f465a" /><Relationship Type="http://schemas.openxmlformats.org/officeDocument/2006/relationships/slide" Target="/ppt/slides/slide2.xml" Id="R168550fc1b344cec" /><Relationship Type="http://schemas.openxmlformats.org/officeDocument/2006/relationships/slide" Target="/ppt/slides/slide3.xml" Id="R8f5e9a956d99472c" /><Relationship Type="http://schemas.openxmlformats.org/officeDocument/2006/relationships/slide" Target="/ppt/slides/slide4.xml" Id="R3b34ac7f79304f1f" /><Relationship Type="http://schemas.openxmlformats.org/officeDocument/2006/relationships/slide" Target="/ppt/slides/slide5.xml" Id="R7a6d13f788504dac" /><Relationship Type="http://schemas.openxmlformats.org/officeDocument/2006/relationships/slide" Target="/ppt/slides/slide6.xml" Id="Raf836b3db8c74bf8" /><Relationship Type="http://schemas.openxmlformats.org/officeDocument/2006/relationships/slide" Target="/ppt/slides/slide7.xml" Id="R39e0d850e1404ff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40acaff8d7a47f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9f258acd1040b0" /><Relationship Type="http://schemas.openxmlformats.org/officeDocument/2006/relationships/theme" Target="/ppt/slideMasters/theme/theme1.xml" Id="Rb216b362bd544e0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69f258acd1040b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674a558d6e4c0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c5e9e4a13e4e6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a1a8f6441141e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68436ee2b6413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bf54320064404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0dd55bebc64d8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d0c01cf4834c1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MVA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MVA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MVA REGNSKAP AS ble etablert [år] og holder til i Skui.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MVA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MVA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MVA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1 543 811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288 769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225 445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100 458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562 810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MVA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WAY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MVA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Tunheimbakken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1340 Skui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li-johnsen@hotmail.com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www.mva.as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815 533 372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MVA REGNSKAP AS</a:t>
            </a:r>
          </a:p>
        </p:txBody>
      </p:sp>
    </p:spTree>
  </p:cSld>
  <p:clrMapOvr>
    <a:masterClrMapping xmlns:a="http://schemas.openxmlformats.org/drawingml/2006/main"/>
  </p:clrMapOvr>
</p:sld>
</file>