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31a596c11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79986761a4bed"/>
  </p:sldMasterIdLst>
  <p:sldIdLst>
    <p:sldId xmlns:r="http://schemas.openxmlformats.org/officeDocument/2006/relationships" id="256" r:id="R66141b10f56f4dff"/>
    <p:sldId xmlns:r="http://schemas.openxmlformats.org/officeDocument/2006/relationships" id="257" r:id="Re8c54adaaffe4874"/>
    <p:sldId xmlns:r="http://schemas.openxmlformats.org/officeDocument/2006/relationships" id="258" r:id="Reaa9dd25f2914232"/>
    <p:sldId xmlns:r="http://schemas.openxmlformats.org/officeDocument/2006/relationships" id="259" r:id="R4bb2c2ecb29345c9"/>
    <p:sldId xmlns:r="http://schemas.openxmlformats.org/officeDocument/2006/relationships" id="260" r:id="R1fb8a18369f04d27"/>
    <p:sldId xmlns:r="http://schemas.openxmlformats.org/officeDocument/2006/relationships" id="261" r:id="Ra471f0459fcc4761"/>
    <p:sldId xmlns:r="http://schemas.openxmlformats.org/officeDocument/2006/relationships" id="262" r:id="R98372b7f2a06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79986761a4bed" /><Relationship Type="http://schemas.openxmlformats.org/officeDocument/2006/relationships/slide" Target="/ppt/slides/slide1.xml" Id="R66141b10f56f4dff" /><Relationship Type="http://schemas.openxmlformats.org/officeDocument/2006/relationships/slide" Target="/ppt/slides/slide2.xml" Id="Re8c54adaaffe4874" /><Relationship Type="http://schemas.openxmlformats.org/officeDocument/2006/relationships/slide" Target="/ppt/slides/slide3.xml" Id="Reaa9dd25f2914232" /><Relationship Type="http://schemas.openxmlformats.org/officeDocument/2006/relationships/slide" Target="/ppt/slides/slide4.xml" Id="R4bb2c2ecb29345c9" /><Relationship Type="http://schemas.openxmlformats.org/officeDocument/2006/relationships/slide" Target="/ppt/slides/slide5.xml" Id="R1fb8a18369f04d27" /><Relationship Type="http://schemas.openxmlformats.org/officeDocument/2006/relationships/slide" Target="/ppt/slides/slide6.xml" Id="Ra471f0459fcc4761" /><Relationship Type="http://schemas.openxmlformats.org/officeDocument/2006/relationships/slide" Target="/ppt/slides/slide7.xml" Id="R98372b7f2a06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5c658f808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d58980db74582" /><Relationship Type="http://schemas.openxmlformats.org/officeDocument/2006/relationships/theme" Target="/ppt/slideMasters/theme/theme1.xml" Id="R7d9ed974e969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d58980db7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a72b82f70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12cf5e3e84a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727512624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e918f5eb7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0ab4e9e404f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bebcfa528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42f6053a8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1 526 280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27 805 705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32 606 002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NDIAYE HANS CALIX BLACK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Hopsnesvegen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65 87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calixbn@hotmail.com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