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887e14e7c54e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cb73d7d420415f"/>
  </p:sldMasterIdLst>
  <p:sldIdLst>
    <p:sldId xmlns:r="http://schemas.openxmlformats.org/officeDocument/2006/relationships" id="256" r:id="R895a3c863bcf4b22"/>
    <p:sldId xmlns:r="http://schemas.openxmlformats.org/officeDocument/2006/relationships" id="257" r:id="R35dc13136e394b4b"/>
    <p:sldId xmlns:r="http://schemas.openxmlformats.org/officeDocument/2006/relationships" id="258" r:id="R4ecad57660b74c7f"/>
    <p:sldId xmlns:r="http://schemas.openxmlformats.org/officeDocument/2006/relationships" id="259" r:id="R0131c8291a3941de"/>
    <p:sldId xmlns:r="http://schemas.openxmlformats.org/officeDocument/2006/relationships" id="260" r:id="R89a78a09c59141b9"/>
    <p:sldId xmlns:r="http://schemas.openxmlformats.org/officeDocument/2006/relationships" id="261" r:id="R9ed1ee1cd1f64ff7"/>
    <p:sldId xmlns:r="http://schemas.openxmlformats.org/officeDocument/2006/relationships" id="262" r:id="R8950d225b0a347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cb73d7d420415f" /><Relationship Type="http://schemas.openxmlformats.org/officeDocument/2006/relationships/slide" Target="/ppt/slides/slide1.xml" Id="R895a3c863bcf4b22" /><Relationship Type="http://schemas.openxmlformats.org/officeDocument/2006/relationships/slide" Target="/ppt/slides/slide2.xml" Id="R35dc13136e394b4b" /><Relationship Type="http://schemas.openxmlformats.org/officeDocument/2006/relationships/slide" Target="/ppt/slides/slide3.xml" Id="R4ecad57660b74c7f" /><Relationship Type="http://schemas.openxmlformats.org/officeDocument/2006/relationships/slide" Target="/ppt/slides/slide4.xml" Id="R0131c8291a3941de" /><Relationship Type="http://schemas.openxmlformats.org/officeDocument/2006/relationships/slide" Target="/ppt/slides/slide5.xml" Id="R89a78a09c59141b9" /><Relationship Type="http://schemas.openxmlformats.org/officeDocument/2006/relationships/slide" Target="/ppt/slides/slide6.xml" Id="R9ed1ee1cd1f64ff7" /><Relationship Type="http://schemas.openxmlformats.org/officeDocument/2006/relationships/slide" Target="/ppt/slides/slide7.xml" Id="R8950d225b0a347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fe0f33db5c49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22e5683a48430f" /><Relationship Type="http://schemas.openxmlformats.org/officeDocument/2006/relationships/theme" Target="/ppt/slideMasters/theme/theme1.xml" Id="Rc710d58e4f6847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22e5683a4843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a8bfd00b0041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f7082e8ba41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225351c62042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07c006c5542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d0bd0b4604c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c89334aad84da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01e094298847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T.M.C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T.M.C INVEST AS ble etablert [år] og holder til i Trysil.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−69 084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16 335 156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46 122 025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65 379 576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ÅSHEIM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Smestadjordet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2420 Trysil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815 752 562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T.M.C INVEST AS</a:t>
            </a:r>
          </a:p>
        </p:txBody>
      </p:sp>
    </p:spTree>
  </p:cSld>
  <p:clrMapOvr>
    <a:masterClrMapping xmlns:a="http://schemas.openxmlformats.org/drawingml/2006/main"/>
  </p:clrMapOvr>
</p:sld>
</file>