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cdaaa868f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66b3ac57a471c"/>
  </p:sldMasterIdLst>
  <p:sldIdLst>
    <p:sldId xmlns:r="http://schemas.openxmlformats.org/officeDocument/2006/relationships" id="256" r:id="Refaee7c33d3049f1"/>
    <p:sldId xmlns:r="http://schemas.openxmlformats.org/officeDocument/2006/relationships" id="257" r:id="R6f464ff4c97e4242"/>
    <p:sldId xmlns:r="http://schemas.openxmlformats.org/officeDocument/2006/relationships" id="258" r:id="R898fca1a13684ea5"/>
    <p:sldId xmlns:r="http://schemas.openxmlformats.org/officeDocument/2006/relationships" id="259" r:id="R143372a3e0dc49fa"/>
    <p:sldId xmlns:r="http://schemas.openxmlformats.org/officeDocument/2006/relationships" id="260" r:id="Rababc84c25c14bc7"/>
    <p:sldId xmlns:r="http://schemas.openxmlformats.org/officeDocument/2006/relationships" id="261" r:id="R4ee9e7e4e539420f"/>
    <p:sldId xmlns:r="http://schemas.openxmlformats.org/officeDocument/2006/relationships" id="262" r:id="Rf8cafbc17269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66b3ac57a471c" /><Relationship Type="http://schemas.openxmlformats.org/officeDocument/2006/relationships/slide" Target="/ppt/slides/slide1.xml" Id="Refaee7c33d3049f1" /><Relationship Type="http://schemas.openxmlformats.org/officeDocument/2006/relationships/slide" Target="/ppt/slides/slide2.xml" Id="R6f464ff4c97e4242" /><Relationship Type="http://schemas.openxmlformats.org/officeDocument/2006/relationships/slide" Target="/ppt/slides/slide3.xml" Id="R898fca1a13684ea5" /><Relationship Type="http://schemas.openxmlformats.org/officeDocument/2006/relationships/slide" Target="/ppt/slides/slide4.xml" Id="R143372a3e0dc49fa" /><Relationship Type="http://schemas.openxmlformats.org/officeDocument/2006/relationships/slide" Target="/ppt/slides/slide5.xml" Id="Rababc84c25c14bc7" /><Relationship Type="http://schemas.openxmlformats.org/officeDocument/2006/relationships/slide" Target="/ppt/slides/slide6.xml" Id="R4ee9e7e4e539420f" /><Relationship Type="http://schemas.openxmlformats.org/officeDocument/2006/relationships/slide" Target="/ppt/slides/slide7.xml" Id="Rf8cafbc17269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70509104b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abe7171841b2" /><Relationship Type="http://schemas.openxmlformats.org/officeDocument/2006/relationships/theme" Target="/ppt/slideMasters/theme/theme1.xml" Id="R7129ba7872ce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dabe71718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a417f4d7c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6552fa77a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060eba25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c8d067d2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82c995d8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b44a072b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bd101767d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