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0f5793ecf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e367d836243b1"/>
  </p:sldMasterIdLst>
  <p:sldIdLst>
    <p:sldId xmlns:r="http://schemas.openxmlformats.org/officeDocument/2006/relationships" id="256" r:id="R23525b412d914750"/>
    <p:sldId xmlns:r="http://schemas.openxmlformats.org/officeDocument/2006/relationships" id="257" r:id="Rc35d1b78f97141b6"/>
    <p:sldId xmlns:r="http://schemas.openxmlformats.org/officeDocument/2006/relationships" id="258" r:id="Rd206ddee891a460a"/>
    <p:sldId xmlns:r="http://schemas.openxmlformats.org/officeDocument/2006/relationships" id="259" r:id="Rc7461f2c6b654158"/>
    <p:sldId xmlns:r="http://schemas.openxmlformats.org/officeDocument/2006/relationships" id="260" r:id="R6f9661f52ed84870"/>
    <p:sldId xmlns:r="http://schemas.openxmlformats.org/officeDocument/2006/relationships" id="261" r:id="R0bdb8da5282142c2"/>
    <p:sldId xmlns:r="http://schemas.openxmlformats.org/officeDocument/2006/relationships" id="262" r:id="R937454ed7485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e367d836243b1" /><Relationship Type="http://schemas.openxmlformats.org/officeDocument/2006/relationships/slide" Target="/ppt/slides/slide1.xml" Id="R23525b412d914750" /><Relationship Type="http://schemas.openxmlformats.org/officeDocument/2006/relationships/slide" Target="/ppt/slides/slide2.xml" Id="Rc35d1b78f97141b6" /><Relationship Type="http://schemas.openxmlformats.org/officeDocument/2006/relationships/slide" Target="/ppt/slides/slide3.xml" Id="Rd206ddee891a460a" /><Relationship Type="http://schemas.openxmlformats.org/officeDocument/2006/relationships/slide" Target="/ppt/slides/slide4.xml" Id="Rc7461f2c6b654158" /><Relationship Type="http://schemas.openxmlformats.org/officeDocument/2006/relationships/slide" Target="/ppt/slides/slide5.xml" Id="R6f9661f52ed84870" /><Relationship Type="http://schemas.openxmlformats.org/officeDocument/2006/relationships/slide" Target="/ppt/slides/slide6.xml" Id="R0bdb8da5282142c2" /><Relationship Type="http://schemas.openxmlformats.org/officeDocument/2006/relationships/slide" Target="/ppt/slides/slide7.xml" Id="R937454ed7485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948c285ea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e4a09d1a45b7" /><Relationship Type="http://schemas.openxmlformats.org/officeDocument/2006/relationships/theme" Target="/ppt/slideMasters/theme/theme1.xml" Id="R994ba0df444b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3e4a09d1a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71052932d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5ebb1318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7be9a1ab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2455105f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aa28bb3c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cb292f80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20bce490f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OTTO SKJELSTAD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