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522b5bfa7845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a00e3352bc40a0"/>
  </p:sldMasterIdLst>
  <p:sldIdLst>
    <p:sldId xmlns:r="http://schemas.openxmlformats.org/officeDocument/2006/relationships" id="256" r:id="Rcc3b90aac9834d3c"/>
    <p:sldId xmlns:r="http://schemas.openxmlformats.org/officeDocument/2006/relationships" id="257" r:id="Rae3fca470d184a67"/>
    <p:sldId xmlns:r="http://schemas.openxmlformats.org/officeDocument/2006/relationships" id="258" r:id="R4856ca9f1d9d475a"/>
    <p:sldId xmlns:r="http://schemas.openxmlformats.org/officeDocument/2006/relationships" id="259" r:id="Rc50631ae1fe4497c"/>
    <p:sldId xmlns:r="http://schemas.openxmlformats.org/officeDocument/2006/relationships" id="260" r:id="R54781b59459545a5"/>
    <p:sldId xmlns:r="http://schemas.openxmlformats.org/officeDocument/2006/relationships" id="261" r:id="Re605e88769e94b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00e3352bc40a0" /><Relationship Type="http://schemas.openxmlformats.org/officeDocument/2006/relationships/slide" Target="/ppt/slides/slide1.xml" Id="Rcc3b90aac9834d3c" /><Relationship Type="http://schemas.openxmlformats.org/officeDocument/2006/relationships/slide" Target="/ppt/slides/slide2.xml" Id="Rae3fca470d184a67" /><Relationship Type="http://schemas.openxmlformats.org/officeDocument/2006/relationships/slide" Target="/ppt/slides/slide3.xml" Id="R4856ca9f1d9d475a" /><Relationship Type="http://schemas.openxmlformats.org/officeDocument/2006/relationships/slide" Target="/ppt/slides/slide4.xml" Id="Rc50631ae1fe4497c" /><Relationship Type="http://schemas.openxmlformats.org/officeDocument/2006/relationships/slide" Target="/ppt/slides/slide5.xml" Id="R54781b59459545a5" /><Relationship Type="http://schemas.openxmlformats.org/officeDocument/2006/relationships/slide" Target="/ppt/slides/slide6.xml" Id="Re605e88769e94b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337e20f6840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aa30cb0784f44" /><Relationship Type="http://schemas.openxmlformats.org/officeDocument/2006/relationships/theme" Target="/ppt/slideMasters/theme/theme1.xml" Id="R1d2b7b9989c1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aaa30cb0784f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b34e0cff548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acaf12bf947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3f10c63504d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72c8f72104c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2e7c634b543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f954032b348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816 008 352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ORR INVEST AS</a:t>
            </a:r>
          </a:p>
        </p:txBody>
      </p:sp>
    </p:spTree>
  </p:cSld>
  <p:clrMapOvr>
    <a:masterClrMapping xmlns:a="http://schemas.openxmlformats.org/drawingml/2006/main"/>
  </p:clrMapOvr>
</p:sld>
</file>