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686e2593a1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227c9feb94a8c"/>
  </p:sldMasterIdLst>
  <p:sldIdLst>
    <p:sldId xmlns:r="http://schemas.openxmlformats.org/officeDocument/2006/relationships" id="256" r:id="R84b7260fde224697"/>
    <p:sldId xmlns:r="http://schemas.openxmlformats.org/officeDocument/2006/relationships" id="257" r:id="R93903654b0174d81"/>
    <p:sldId xmlns:r="http://schemas.openxmlformats.org/officeDocument/2006/relationships" id="258" r:id="R5b1e94b9caa641e4"/>
    <p:sldId xmlns:r="http://schemas.openxmlformats.org/officeDocument/2006/relationships" id="259" r:id="R9d2bfc08cb194cb2"/>
    <p:sldId xmlns:r="http://schemas.openxmlformats.org/officeDocument/2006/relationships" id="260" r:id="R2c880e7ef02b4d83"/>
    <p:sldId xmlns:r="http://schemas.openxmlformats.org/officeDocument/2006/relationships" id="261" r:id="R050cbd32e27547bd"/>
    <p:sldId xmlns:r="http://schemas.openxmlformats.org/officeDocument/2006/relationships" id="262" r:id="R7f8445963545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227c9feb94a8c" /><Relationship Type="http://schemas.openxmlformats.org/officeDocument/2006/relationships/slide" Target="/ppt/slides/slide1.xml" Id="R84b7260fde224697" /><Relationship Type="http://schemas.openxmlformats.org/officeDocument/2006/relationships/slide" Target="/ppt/slides/slide2.xml" Id="R93903654b0174d81" /><Relationship Type="http://schemas.openxmlformats.org/officeDocument/2006/relationships/slide" Target="/ppt/slides/slide3.xml" Id="R5b1e94b9caa641e4" /><Relationship Type="http://schemas.openxmlformats.org/officeDocument/2006/relationships/slide" Target="/ppt/slides/slide4.xml" Id="R9d2bfc08cb194cb2" /><Relationship Type="http://schemas.openxmlformats.org/officeDocument/2006/relationships/slide" Target="/ppt/slides/slide5.xml" Id="R2c880e7ef02b4d83" /><Relationship Type="http://schemas.openxmlformats.org/officeDocument/2006/relationships/slide" Target="/ppt/slides/slide6.xml" Id="R050cbd32e27547bd" /><Relationship Type="http://schemas.openxmlformats.org/officeDocument/2006/relationships/slide" Target="/ppt/slides/slide7.xml" Id="R7f8445963545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317147c03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19d9e864e4ea4" /><Relationship Type="http://schemas.openxmlformats.org/officeDocument/2006/relationships/theme" Target="/ppt/slideMasters/theme/theme1.xml" Id="R5ad37929d01943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519d9e864e4e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60495f414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4dfa5674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74c7ae73f42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f32a8ff8c4c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3279d661d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a3320971f47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b201d6d29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217 318 000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2 327 763 000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2 376 577 000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OLE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816 008 352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