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7545b4ebae4d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ac84484c6247bc"/>
  </p:sldMasterIdLst>
  <p:sldIdLst>
    <p:sldId xmlns:r="http://schemas.openxmlformats.org/officeDocument/2006/relationships" id="256" r:id="R7eabb2df24a24d86"/>
    <p:sldId xmlns:r="http://schemas.openxmlformats.org/officeDocument/2006/relationships" id="257" r:id="R035be73ae5c54ed5"/>
    <p:sldId xmlns:r="http://schemas.openxmlformats.org/officeDocument/2006/relationships" id="258" r:id="R27cb69d01acf4e5d"/>
    <p:sldId xmlns:r="http://schemas.openxmlformats.org/officeDocument/2006/relationships" id="259" r:id="R6f6eca380e874fda"/>
    <p:sldId xmlns:r="http://schemas.openxmlformats.org/officeDocument/2006/relationships" id="260" r:id="R0a5b53ffb4fd49f9"/>
    <p:sldId xmlns:r="http://schemas.openxmlformats.org/officeDocument/2006/relationships" id="261" r:id="R535b41e38eb441b5"/>
    <p:sldId xmlns:r="http://schemas.openxmlformats.org/officeDocument/2006/relationships" id="262" r:id="Rc35e655b97a24f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c84484c6247bc" /><Relationship Type="http://schemas.openxmlformats.org/officeDocument/2006/relationships/slide" Target="/ppt/slides/slide1.xml" Id="R7eabb2df24a24d86" /><Relationship Type="http://schemas.openxmlformats.org/officeDocument/2006/relationships/slide" Target="/ppt/slides/slide2.xml" Id="R035be73ae5c54ed5" /><Relationship Type="http://schemas.openxmlformats.org/officeDocument/2006/relationships/slide" Target="/ppt/slides/slide3.xml" Id="R27cb69d01acf4e5d" /><Relationship Type="http://schemas.openxmlformats.org/officeDocument/2006/relationships/slide" Target="/ppt/slides/slide4.xml" Id="R6f6eca380e874fda" /><Relationship Type="http://schemas.openxmlformats.org/officeDocument/2006/relationships/slide" Target="/ppt/slides/slide5.xml" Id="R0a5b53ffb4fd49f9" /><Relationship Type="http://schemas.openxmlformats.org/officeDocument/2006/relationships/slide" Target="/ppt/slides/slide6.xml" Id="R535b41e38eb441b5" /><Relationship Type="http://schemas.openxmlformats.org/officeDocument/2006/relationships/slide" Target="/ppt/slides/slide7.xml" Id="Rc35e655b97a24f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c3c4eb6164a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cdac4a4d74df6" /><Relationship Type="http://schemas.openxmlformats.org/officeDocument/2006/relationships/theme" Target="/ppt/slideMasters/theme/theme1.xml" Id="Rcb1cb3ece72c46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0cdac4a4d74d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447470821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6d2174ab6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b664f0bd244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b3cfb749743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17b73be2547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81bc2dacb40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ac0eb54be4e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FORVALTNING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102 229 089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3 970 481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8 557 003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28 713 080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LORD EIENDOM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KOLVIK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LBT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EIENDOMSFORVALTNING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816 025 982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