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23f0cf4b2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0d273ee3984858"/>
  </p:sldMasterIdLst>
  <p:sldIdLst>
    <p:sldId xmlns:r="http://schemas.openxmlformats.org/officeDocument/2006/relationships" id="256" r:id="Reec70ffff3dd4e5e"/>
    <p:sldId xmlns:r="http://schemas.openxmlformats.org/officeDocument/2006/relationships" id="257" r:id="Rd865bc8ba8714a93"/>
    <p:sldId xmlns:r="http://schemas.openxmlformats.org/officeDocument/2006/relationships" id="258" r:id="R9fd63148761f4b46"/>
    <p:sldId xmlns:r="http://schemas.openxmlformats.org/officeDocument/2006/relationships" id="259" r:id="R1203ea1a73cd4762"/>
    <p:sldId xmlns:r="http://schemas.openxmlformats.org/officeDocument/2006/relationships" id="260" r:id="Ra0b363a6afd84032"/>
    <p:sldId xmlns:r="http://schemas.openxmlformats.org/officeDocument/2006/relationships" id="261" r:id="R7d2a477145294138"/>
    <p:sldId xmlns:r="http://schemas.openxmlformats.org/officeDocument/2006/relationships" id="262" r:id="Rc365015d5b04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d273ee3984858" /><Relationship Type="http://schemas.openxmlformats.org/officeDocument/2006/relationships/slide" Target="/ppt/slides/slide1.xml" Id="Reec70ffff3dd4e5e" /><Relationship Type="http://schemas.openxmlformats.org/officeDocument/2006/relationships/slide" Target="/ppt/slides/slide2.xml" Id="Rd865bc8ba8714a93" /><Relationship Type="http://schemas.openxmlformats.org/officeDocument/2006/relationships/slide" Target="/ppt/slides/slide3.xml" Id="R9fd63148761f4b46" /><Relationship Type="http://schemas.openxmlformats.org/officeDocument/2006/relationships/slide" Target="/ppt/slides/slide4.xml" Id="R1203ea1a73cd4762" /><Relationship Type="http://schemas.openxmlformats.org/officeDocument/2006/relationships/slide" Target="/ppt/slides/slide5.xml" Id="Ra0b363a6afd84032" /><Relationship Type="http://schemas.openxmlformats.org/officeDocument/2006/relationships/slide" Target="/ppt/slides/slide6.xml" Id="R7d2a477145294138" /><Relationship Type="http://schemas.openxmlformats.org/officeDocument/2006/relationships/slide" Target="/ppt/slides/slide7.xml" Id="Rc365015d5b04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11c6c9894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a8ec94ccc478a" /><Relationship Type="http://schemas.openxmlformats.org/officeDocument/2006/relationships/theme" Target="/ppt/slideMasters/theme/theme1.xml" Id="R05d451c9ae04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a8ec94ccc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1e8f1ac1d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2f42059f3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1eaea1f75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35ae728d2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ca312603042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56afe9ad0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bc3948bb7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339 352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LINDBO JOACHIM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Joachim Lindbo, Suhms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816 226 082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