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ba962fa11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3b965c8a764e28"/>
  </p:sldMasterIdLst>
  <p:sldIdLst>
    <p:sldId xmlns:r="http://schemas.openxmlformats.org/officeDocument/2006/relationships" id="256" r:id="R5d138ed63d2845e8"/>
    <p:sldId xmlns:r="http://schemas.openxmlformats.org/officeDocument/2006/relationships" id="257" r:id="Re3375436ccc34904"/>
    <p:sldId xmlns:r="http://schemas.openxmlformats.org/officeDocument/2006/relationships" id="258" r:id="R1bcc09104d904f09"/>
    <p:sldId xmlns:r="http://schemas.openxmlformats.org/officeDocument/2006/relationships" id="259" r:id="R1e01c7f0cb374bf6"/>
    <p:sldId xmlns:r="http://schemas.openxmlformats.org/officeDocument/2006/relationships" id="260" r:id="R4e67c1a5832b466f"/>
    <p:sldId xmlns:r="http://schemas.openxmlformats.org/officeDocument/2006/relationships" id="261" r:id="R2760e4d5e4fa46d6"/>
    <p:sldId xmlns:r="http://schemas.openxmlformats.org/officeDocument/2006/relationships" id="262" r:id="Rbdd9a1fb7e50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b965c8a764e28" /><Relationship Type="http://schemas.openxmlformats.org/officeDocument/2006/relationships/slide" Target="/ppt/slides/slide1.xml" Id="R5d138ed63d2845e8" /><Relationship Type="http://schemas.openxmlformats.org/officeDocument/2006/relationships/slide" Target="/ppt/slides/slide2.xml" Id="Re3375436ccc34904" /><Relationship Type="http://schemas.openxmlformats.org/officeDocument/2006/relationships/slide" Target="/ppt/slides/slide3.xml" Id="R1bcc09104d904f09" /><Relationship Type="http://schemas.openxmlformats.org/officeDocument/2006/relationships/slide" Target="/ppt/slides/slide4.xml" Id="R1e01c7f0cb374bf6" /><Relationship Type="http://schemas.openxmlformats.org/officeDocument/2006/relationships/slide" Target="/ppt/slides/slide5.xml" Id="R4e67c1a5832b466f" /><Relationship Type="http://schemas.openxmlformats.org/officeDocument/2006/relationships/slide" Target="/ppt/slides/slide6.xml" Id="R2760e4d5e4fa46d6" /><Relationship Type="http://schemas.openxmlformats.org/officeDocument/2006/relationships/slide" Target="/ppt/slides/slide7.xml" Id="Rbdd9a1fb7e50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0bb5a98a9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7b248bae4980" /><Relationship Type="http://schemas.openxmlformats.org/officeDocument/2006/relationships/theme" Target="/ppt/slideMasters/theme/theme1.xml" Id="Rb01420b26e3348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37b248bae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3f627c08b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3872b6da4c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92a3520f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112c1d4c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b53f4d5d40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196b7d4245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ebf406750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SKEIE ØSTHUS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ØSTHUS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Slettavikvegen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816 636 272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LØST AS</a:t>
            </a:r>
          </a:p>
        </p:txBody>
      </p:sp>
    </p:spTree>
  </p:cSld>
  <p:clrMapOvr>
    <a:masterClrMapping xmlns:a="http://schemas.openxmlformats.org/drawingml/2006/main"/>
  </p:clrMapOvr>
</p:sld>
</file>