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b4224b529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a3008c3a749c4"/>
  </p:sldMasterIdLst>
  <p:sldIdLst>
    <p:sldId xmlns:r="http://schemas.openxmlformats.org/officeDocument/2006/relationships" id="256" r:id="R2bcd87698b404290"/>
    <p:sldId xmlns:r="http://schemas.openxmlformats.org/officeDocument/2006/relationships" id="257" r:id="R9dcdee5695724df7"/>
    <p:sldId xmlns:r="http://schemas.openxmlformats.org/officeDocument/2006/relationships" id="258" r:id="R4193c709dc3a4185"/>
    <p:sldId xmlns:r="http://schemas.openxmlformats.org/officeDocument/2006/relationships" id="259" r:id="R99cb05b6765846ff"/>
    <p:sldId xmlns:r="http://schemas.openxmlformats.org/officeDocument/2006/relationships" id="260" r:id="Ra5dce5db95414394"/>
    <p:sldId xmlns:r="http://schemas.openxmlformats.org/officeDocument/2006/relationships" id="261" r:id="R88a126878de9433f"/>
    <p:sldId xmlns:r="http://schemas.openxmlformats.org/officeDocument/2006/relationships" id="262" r:id="R8023246a7805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a3008c3a749c4" /><Relationship Type="http://schemas.openxmlformats.org/officeDocument/2006/relationships/slide" Target="/ppt/slides/slide1.xml" Id="R2bcd87698b404290" /><Relationship Type="http://schemas.openxmlformats.org/officeDocument/2006/relationships/slide" Target="/ppt/slides/slide2.xml" Id="R9dcdee5695724df7" /><Relationship Type="http://schemas.openxmlformats.org/officeDocument/2006/relationships/slide" Target="/ppt/slides/slide3.xml" Id="R4193c709dc3a4185" /><Relationship Type="http://schemas.openxmlformats.org/officeDocument/2006/relationships/slide" Target="/ppt/slides/slide4.xml" Id="R99cb05b6765846ff" /><Relationship Type="http://schemas.openxmlformats.org/officeDocument/2006/relationships/slide" Target="/ppt/slides/slide5.xml" Id="Ra5dce5db95414394" /><Relationship Type="http://schemas.openxmlformats.org/officeDocument/2006/relationships/slide" Target="/ppt/slides/slide6.xml" Id="R88a126878de9433f" /><Relationship Type="http://schemas.openxmlformats.org/officeDocument/2006/relationships/slide" Target="/ppt/slides/slide7.xml" Id="R8023246a7805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50ee278e0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d015b23b4471e" /><Relationship Type="http://schemas.openxmlformats.org/officeDocument/2006/relationships/theme" Target="/ppt/slideMasters/theme/theme1.xml" Id="Rd85ca0293b82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d015b23b4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166bec0d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02895f541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8a658f4b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32bd25bb1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9dad3f2d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8e53c07f2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e6e8d5fa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4 612 962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9 331 817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28 191 607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125 108 683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HOLDING AS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 CORVO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GLITRAFJORD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PEDING HOLDING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VÆRBITT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816 909 252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