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12536a170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99fa57f9a401e"/>
  </p:sldMasterIdLst>
  <p:sldIdLst>
    <p:sldId xmlns:r="http://schemas.openxmlformats.org/officeDocument/2006/relationships" id="256" r:id="R763dd5b1beac4cbf"/>
    <p:sldId xmlns:r="http://schemas.openxmlformats.org/officeDocument/2006/relationships" id="257" r:id="R84dfed3bdf2841f4"/>
    <p:sldId xmlns:r="http://schemas.openxmlformats.org/officeDocument/2006/relationships" id="258" r:id="R95c1e9ab9deb4c91"/>
    <p:sldId xmlns:r="http://schemas.openxmlformats.org/officeDocument/2006/relationships" id="259" r:id="Rb8f7f9e70c874ba4"/>
    <p:sldId xmlns:r="http://schemas.openxmlformats.org/officeDocument/2006/relationships" id="260" r:id="R7b95937999dc43cd"/>
    <p:sldId xmlns:r="http://schemas.openxmlformats.org/officeDocument/2006/relationships" id="261" r:id="Rd09c135bf6154849"/>
    <p:sldId xmlns:r="http://schemas.openxmlformats.org/officeDocument/2006/relationships" id="262" r:id="Rfc2cb6b05f37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99fa57f9a401e" /><Relationship Type="http://schemas.openxmlformats.org/officeDocument/2006/relationships/slide" Target="/ppt/slides/slide1.xml" Id="R763dd5b1beac4cbf" /><Relationship Type="http://schemas.openxmlformats.org/officeDocument/2006/relationships/slide" Target="/ppt/slides/slide2.xml" Id="R84dfed3bdf2841f4" /><Relationship Type="http://schemas.openxmlformats.org/officeDocument/2006/relationships/slide" Target="/ppt/slides/slide3.xml" Id="R95c1e9ab9deb4c91" /><Relationship Type="http://schemas.openxmlformats.org/officeDocument/2006/relationships/slide" Target="/ppt/slides/slide4.xml" Id="Rb8f7f9e70c874ba4" /><Relationship Type="http://schemas.openxmlformats.org/officeDocument/2006/relationships/slide" Target="/ppt/slides/slide5.xml" Id="R7b95937999dc43cd" /><Relationship Type="http://schemas.openxmlformats.org/officeDocument/2006/relationships/slide" Target="/ppt/slides/slide6.xml" Id="Rd09c135bf6154849" /><Relationship Type="http://schemas.openxmlformats.org/officeDocument/2006/relationships/slide" Target="/ppt/slides/slide7.xml" Id="Rfc2cb6b05f37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e5c820793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d54689634dd9" /><Relationship Type="http://schemas.openxmlformats.org/officeDocument/2006/relationships/theme" Target="/ppt/slideMasters/theme/theme1.xml" Id="Rdbe5d4231644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ed5468963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848d8d8b2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015ca62b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24ad1ab9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b41fc43be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141da891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f2e639c7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b018968e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BARCA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BARCA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1 853 528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BERENTSEN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odd-ber@online.no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