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b2ece404034d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714eeee2784586"/>
  </p:sldMasterIdLst>
  <p:sldIdLst>
    <p:sldId xmlns:r="http://schemas.openxmlformats.org/officeDocument/2006/relationships" id="256" r:id="R8c3df74fffee468e"/>
    <p:sldId xmlns:r="http://schemas.openxmlformats.org/officeDocument/2006/relationships" id="257" r:id="R243baca49c704f39"/>
    <p:sldId xmlns:r="http://schemas.openxmlformats.org/officeDocument/2006/relationships" id="258" r:id="Rf26fa9cc4a684285"/>
    <p:sldId xmlns:r="http://schemas.openxmlformats.org/officeDocument/2006/relationships" id="259" r:id="Redd7e32570a44a8a"/>
    <p:sldId xmlns:r="http://schemas.openxmlformats.org/officeDocument/2006/relationships" id="260" r:id="R50f5de38c08043b0"/>
    <p:sldId xmlns:r="http://schemas.openxmlformats.org/officeDocument/2006/relationships" id="261" r:id="R74cf962924c545f3"/>
    <p:sldId xmlns:r="http://schemas.openxmlformats.org/officeDocument/2006/relationships" id="262" r:id="R5172c180b0e5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14eeee2784586" /><Relationship Type="http://schemas.openxmlformats.org/officeDocument/2006/relationships/slide" Target="/ppt/slides/slide1.xml" Id="R8c3df74fffee468e" /><Relationship Type="http://schemas.openxmlformats.org/officeDocument/2006/relationships/slide" Target="/ppt/slides/slide2.xml" Id="R243baca49c704f39" /><Relationship Type="http://schemas.openxmlformats.org/officeDocument/2006/relationships/slide" Target="/ppt/slides/slide3.xml" Id="Rf26fa9cc4a684285" /><Relationship Type="http://schemas.openxmlformats.org/officeDocument/2006/relationships/slide" Target="/ppt/slides/slide4.xml" Id="Redd7e32570a44a8a" /><Relationship Type="http://schemas.openxmlformats.org/officeDocument/2006/relationships/slide" Target="/ppt/slides/slide5.xml" Id="R50f5de38c08043b0" /><Relationship Type="http://schemas.openxmlformats.org/officeDocument/2006/relationships/slide" Target="/ppt/slides/slide6.xml" Id="R74cf962924c545f3" /><Relationship Type="http://schemas.openxmlformats.org/officeDocument/2006/relationships/slide" Target="/ppt/slides/slide7.xml" Id="R5172c180b0e5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66f42e0ee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3620d538746ac" /><Relationship Type="http://schemas.openxmlformats.org/officeDocument/2006/relationships/theme" Target="/ppt/slideMasters/theme/theme1.xml" Id="Rb643cdc2597c49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d3620d538746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bc88ce96244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5de97c03d4c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38eb1524047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407a55fb54f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7ba783ec74d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dd5b1008240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8df20e4c344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E TUFTE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E TUFTE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E TUFTE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E TUFTE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E TUFTE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E TUFTE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6 802 079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7 792 914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E TUFTE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MARIE TUFTE JENSEG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EDEL IREN TUFTE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ARNE TUFTE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VIGDIS INGA TUFTE UTHUS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E TUFTE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Geilovegen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09 14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816 919 312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E TUFTE AS</a:t>
            </a:r>
          </a:p>
        </p:txBody>
      </p:sp>
    </p:spTree>
  </p:cSld>
  <p:clrMapOvr>
    <a:masterClrMapping xmlns:a="http://schemas.openxmlformats.org/drawingml/2006/main"/>
  </p:clrMapOvr>
</p:sld>
</file>