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f9035df4e84f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d7e5d4dc624229"/>
  </p:sldMasterIdLst>
  <p:sldIdLst>
    <p:sldId xmlns:r="http://schemas.openxmlformats.org/officeDocument/2006/relationships" id="256" r:id="R4cfa3fce020f400d"/>
    <p:sldId xmlns:r="http://schemas.openxmlformats.org/officeDocument/2006/relationships" id="257" r:id="Raa12a4e8e809443b"/>
    <p:sldId xmlns:r="http://schemas.openxmlformats.org/officeDocument/2006/relationships" id="258" r:id="Ra9f0b3d72ad24400"/>
    <p:sldId xmlns:r="http://schemas.openxmlformats.org/officeDocument/2006/relationships" id="259" r:id="Rd70920f9ef794e6d"/>
    <p:sldId xmlns:r="http://schemas.openxmlformats.org/officeDocument/2006/relationships" id="260" r:id="R79f828e40d0744c2"/>
    <p:sldId xmlns:r="http://schemas.openxmlformats.org/officeDocument/2006/relationships" id="261" r:id="R5b72726029d24163"/>
    <p:sldId xmlns:r="http://schemas.openxmlformats.org/officeDocument/2006/relationships" id="262" r:id="R1da4c3ad7c1247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7e5d4dc624229" /><Relationship Type="http://schemas.openxmlformats.org/officeDocument/2006/relationships/slide" Target="/ppt/slides/slide1.xml" Id="R4cfa3fce020f400d" /><Relationship Type="http://schemas.openxmlformats.org/officeDocument/2006/relationships/slide" Target="/ppt/slides/slide2.xml" Id="Raa12a4e8e809443b" /><Relationship Type="http://schemas.openxmlformats.org/officeDocument/2006/relationships/slide" Target="/ppt/slides/slide3.xml" Id="Ra9f0b3d72ad24400" /><Relationship Type="http://schemas.openxmlformats.org/officeDocument/2006/relationships/slide" Target="/ppt/slides/slide4.xml" Id="Rd70920f9ef794e6d" /><Relationship Type="http://schemas.openxmlformats.org/officeDocument/2006/relationships/slide" Target="/ppt/slides/slide5.xml" Id="R79f828e40d0744c2" /><Relationship Type="http://schemas.openxmlformats.org/officeDocument/2006/relationships/slide" Target="/ppt/slides/slide6.xml" Id="R5b72726029d24163" /><Relationship Type="http://schemas.openxmlformats.org/officeDocument/2006/relationships/slide" Target="/ppt/slides/slide7.xml" Id="R1da4c3ad7c1247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9bf2f20c1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f93031ccc40c9" /><Relationship Type="http://schemas.openxmlformats.org/officeDocument/2006/relationships/theme" Target="/ppt/slideMasters/theme/theme1.xml" Id="Re74d9a64f6f8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f93031ccc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a7afec7d0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a1939e7ac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87cd583b1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7dba6ae2b43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e07843174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89361e5674d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b9f593ff1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HOTELL DRIFT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23 768 738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LINDITA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VALON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