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0b880b438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e0f2716804f9f"/>
  </p:sldMasterIdLst>
  <p:sldIdLst>
    <p:sldId xmlns:r="http://schemas.openxmlformats.org/officeDocument/2006/relationships" id="256" r:id="R9bb3d1362fc543c7"/>
    <p:sldId xmlns:r="http://schemas.openxmlformats.org/officeDocument/2006/relationships" id="257" r:id="Rfea64114181747c3"/>
    <p:sldId xmlns:r="http://schemas.openxmlformats.org/officeDocument/2006/relationships" id="258" r:id="Rc83fcb8de55a4820"/>
    <p:sldId xmlns:r="http://schemas.openxmlformats.org/officeDocument/2006/relationships" id="259" r:id="Rec97a06b986d4670"/>
    <p:sldId xmlns:r="http://schemas.openxmlformats.org/officeDocument/2006/relationships" id="260" r:id="R80914a1591ea4621"/>
    <p:sldId xmlns:r="http://schemas.openxmlformats.org/officeDocument/2006/relationships" id="261" r:id="R999bb2640bae4d0d"/>
    <p:sldId xmlns:r="http://schemas.openxmlformats.org/officeDocument/2006/relationships" id="262" r:id="R77dfe2395e0d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e0f2716804f9f" /><Relationship Type="http://schemas.openxmlformats.org/officeDocument/2006/relationships/slide" Target="/ppt/slides/slide1.xml" Id="R9bb3d1362fc543c7" /><Relationship Type="http://schemas.openxmlformats.org/officeDocument/2006/relationships/slide" Target="/ppt/slides/slide2.xml" Id="Rfea64114181747c3" /><Relationship Type="http://schemas.openxmlformats.org/officeDocument/2006/relationships/slide" Target="/ppt/slides/slide3.xml" Id="Rc83fcb8de55a4820" /><Relationship Type="http://schemas.openxmlformats.org/officeDocument/2006/relationships/slide" Target="/ppt/slides/slide4.xml" Id="Rec97a06b986d4670" /><Relationship Type="http://schemas.openxmlformats.org/officeDocument/2006/relationships/slide" Target="/ppt/slides/slide5.xml" Id="R80914a1591ea4621" /><Relationship Type="http://schemas.openxmlformats.org/officeDocument/2006/relationships/slide" Target="/ppt/slides/slide6.xml" Id="R999bb2640bae4d0d" /><Relationship Type="http://schemas.openxmlformats.org/officeDocument/2006/relationships/slide" Target="/ppt/slides/slide7.xml" Id="R77dfe2395e0d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58cbd274a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0ed3d511429a" /><Relationship Type="http://schemas.openxmlformats.org/officeDocument/2006/relationships/theme" Target="/ppt/slideMasters/theme/theme1.xml" Id="Re12c8ec04269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b0ed3d511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7fe7573f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cf94fa69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ac704a61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f6094b48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97c08e6b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cefbc5f5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c1a35b24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16 843 480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21 412 491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AUGUST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817 238 912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HOSEID AS</a:t>
            </a:r>
          </a:p>
        </p:txBody>
      </p:sp>
    </p:spTree>
  </p:cSld>
  <p:clrMapOvr>
    <a:masterClrMapping xmlns:a="http://schemas.openxmlformats.org/drawingml/2006/main"/>
  </p:clrMapOvr>
</p:sld>
</file>