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c5eaa9080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5cdb511414bb2"/>
  </p:sldMasterIdLst>
  <p:sldIdLst>
    <p:sldId xmlns:r="http://schemas.openxmlformats.org/officeDocument/2006/relationships" id="256" r:id="R48c5c62e307d4032"/>
    <p:sldId xmlns:r="http://schemas.openxmlformats.org/officeDocument/2006/relationships" id="257" r:id="R0b323c581234455b"/>
    <p:sldId xmlns:r="http://schemas.openxmlformats.org/officeDocument/2006/relationships" id="258" r:id="R706328068a464569"/>
    <p:sldId xmlns:r="http://schemas.openxmlformats.org/officeDocument/2006/relationships" id="259" r:id="Rdfc88b3d9ed143bb"/>
    <p:sldId xmlns:r="http://schemas.openxmlformats.org/officeDocument/2006/relationships" id="260" r:id="R02bf92892a504444"/>
    <p:sldId xmlns:r="http://schemas.openxmlformats.org/officeDocument/2006/relationships" id="261" r:id="R3666483c6507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5cdb511414bb2" /><Relationship Type="http://schemas.openxmlformats.org/officeDocument/2006/relationships/slide" Target="/ppt/slides/slide1.xml" Id="R48c5c62e307d4032" /><Relationship Type="http://schemas.openxmlformats.org/officeDocument/2006/relationships/slide" Target="/ppt/slides/slide2.xml" Id="R0b323c581234455b" /><Relationship Type="http://schemas.openxmlformats.org/officeDocument/2006/relationships/slide" Target="/ppt/slides/slide3.xml" Id="R706328068a464569" /><Relationship Type="http://schemas.openxmlformats.org/officeDocument/2006/relationships/slide" Target="/ppt/slides/slide4.xml" Id="Rdfc88b3d9ed143bb" /><Relationship Type="http://schemas.openxmlformats.org/officeDocument/2006/relationships/slide" Target="/ppt/slides/slide5.xml" Id="R02bf92892a504444" /><Relationship Type="http://schemas.openxmlformats.org/officeDocument/2006/relationships/slide" Target="/ppt/slides/slide6.xml" Id="R3666483c6507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b212c957a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93f909e04f96" /><Relationship Type="http://schemas.openxmlformats.org/officeDocument/2006/relationships/theme" Target="/ppt/slideMasters/theme/theme1.xml" Id="R741e7ac2752a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a93f909e0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b7167c7f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f4425f83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1323c071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161a02d8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36bd1550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13640402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Veksel- og Landmandsbank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Veksel- og Landmandsbank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Veksel- og Landmandsbank ASA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Veksel- og Landmandsbank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Veksel- og Landmandsbank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Veksel- og Landmandsbank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SPAREBANK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AGENTUR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FJORDSYN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Veksel- og Landmandsbank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post@vekselbanken.no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vekselbanken.no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817 244 742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Veksel- og Landmandsbank ASA</a:t>
            </a:r>
          </a:p>
        </p:txBody>
      </p:sp>
    </p:spTree>
  </p:cSld>
  <p:clrMapOvr>
    <a:masterClrMapping xmlns:a="http://schemas.openxmlformats.org/drawingml/2006/main"/>
  </p:clrMapOvr>
</p:sld>
</file>