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a6f86e66360482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8246159e1004b59"/>
  </p:sldMasterIdLst>
  <p:sldIdLst>
    <p:sldId xmlns:r="http://schemas.openxmlformats.org/officeDocument/2006/relationships" id="256" r:id="R9a0cc53bc4804f72"/>
    <p:sldId xmlns:r="http://schemas.openxmlformats.org/officeDocument/2006/relationships" id="257" r:id="R77136a9a400e4fa0"/>
    <p:sldId xmlns:r="http://schemas.openxmlformats.org/officeDocument/2006/relationships" id="258" r:id="R7dba560531d54122"/>
    <p:sldId xmlns:r="http://schemas.openxmlformats.org/officeDocument/2006/relationships" id="259" r:id="R86ce07e2cf3949de"/>
    <p:sldId xmlns:r="http://schemas.openxmlformats.org/officeDocument/2006/relationships" id="260" r:id="R81eeea3f3ed24f3b"/>
    <p:sldId xmlns:r="http://schemas.openxmlformats.org/officeDocument/2006/relationships" id="261" r:id="R6020fca893a5438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246159e1004b59" /><Relationship Type="http://schemas.openxmlformats.org/officeDocument/2006/relationships/slide" Target="/ppt/slides/slide1.xml" Id="R9a0cc53bc4804f72" /><Relationship Type="http://schemas.openxmlformats.org/officeDocument/2006/relationships/slide" Target="/ppt/slides/slide2.xml" Id="R77136a9a400e4fa0" /><Relationship Type="http://schemas.openxmlformats.org/officeDocument/2006/relationships/slide" Target="/ppt/slides/slide3.xml" Id="R7dba560531d54122" /><Relationship Type="http://schemas.openxmlformats.org/officeDocument/2006/relationships/slide" Target="/ppt/slides/slide4.xml" Id="R86ce07e2cf3949de" /><Relationship Type="http://schemas.openxmlformats.org/officeDocument/2006/relationships/slide" Target="/ppt/slides/slide5.xml" Id="R81eeea3f3ed24f3b" /><Relationship Type="http://schemas.openxmlformats.org/officeDocument/2006/relationships/slide" Target="/ppt/slides/slide6.xml" Id="R6020fca893a5438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f78c1e8803493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2720a60e824ade" /><Relationship Type="http://schemas.openxmlformats.org/officeDocument/2006/relationships/theme" Target="/ppt/slideMasters/theme/theme1.xml" Id="R38667c247b64485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82720a60e824ad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009a41887f4d9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7cf877b85d424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3b226dda0a467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d05fff541c4c8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a5f4833ec44ce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27d55b7352439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STALFO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STALFO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STALFO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STALFO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STALFO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STALFO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Austtunlia 15A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4032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817 348 262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STALFO HOLDING AS</a:t>
            </a:r>
          </a:p>
        </p:txBody>
      </p:sp>
    </p:spTree>
  </p:cSld>
  <p:clrMapOvr>
    <a:masterClrMapping xmlns:a="http://schemas.openxmlformats.org/drawingml/2006/main"/>
  </p:clrMapOvr>
</p:sld>
</file>