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365fced4d94b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ac8009273f4460"/>
  </p:sldMasterIdLst>
  <p:sldIdLst>
    <p:sldId xmlns:r="http://schemas.openxmlformats.org/officeDocument/2006/relationships" id="256" r:id="Rafea9141c5fd4546"/>
    <p:sldId xmlns:r="http://schemas.openxmlformats.org/officeDocument/2006/relationships" id="257" r:id="Raf6cdf4306634878"/>
    <p:sldId xmlns:r="http://schemas.openxmlformats.org/officeDocument/2006/relationships" id="258" r:id="R4f9bff994ebb4a79"/>
    <p:sldId xmlns:r="http://schemas.openxmlformats.org/officeDocument/2006/relationships" id="259" r:id="R666ddc6cde1f4bba"/>
    <p:sldId xmlns:r="http://schemas.openxmlformats.org/officeDocument/2006/relationships" id="260" r:id="R27c9bccc6b494c83"/>
    <p:sldId xmlns:r="http://schemas.openxmlformats.org/officeDocument/2006/relationships" id="261" r:id="R278da36b7bba43a1"/>
    <p:sldId xmlns:r="http://schemas.openxmlformats.org/officeDocument/2006/relationships" id="262" r:id="R945a79a3f04a42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ac8009273f4460" /><Relationship Type="http://schemas.openxmlformats.org/officeDocument/2006/relationships/slide" Target="/ppt/slides/slide1.xml" Id="Rafea9141c5fd4546" /><Relationship Type="http://schemas.openxmlformats.org/officeDocument/2006/relationships/slide" Target="/ppt/slides/slide2.xml" Id="Raf6cdf4306634878" /><Relationship Type="http://schemas.openxmlformats.org/officeDocument/2006/relationships/slide" Target="/ppt/slides/slide3.xml" Id="R4f9bff994ebb4a79" /><Relationship Type="http://schemas.openxmlformats.org/officeDocument/2006/relationships/slide" Target="/ppt/slides/slide4.xml" Id="R666ddc6cde1f4bba" /><Relationship Type="http://schemas.openxmlformats.org/officeDocument/2006/relationships/slide" Target="/ppt/slides/slide5.xml" Id="R27c9bccc6b494c83" /><Relationship Type="http://schemas.openxmlformats.org/officeDocument/2006/relationships/slide" Target="/ppt/slides/slide6.xml" Id="R278da36b7bba43a1" /><Relationship Type="http://schemas.openxmlformats.org/officeDocument/2006/relationships/slide" Target="/ppt/slides/slide7.xml" Id="R945a79a3f04a42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1d85882d9849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54a4dd4d04b05" /><Relationship Type="http://schemas.openxmlformats.org/officeDocument/2006/relationships/theme" Target="/ppt/slideMasters/theme/theme1.xml" Id="R4b616857b09e45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554a4dd4d04b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e73afe3c242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f8e1dcc8b48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bd85e578d4c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7b66f76db41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4d222325f4b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5d6b589e745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2724551f74b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STALFO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8 154 997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260 846 890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260 896 272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FØRRE STÅLE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Austtunlia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817 348 262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