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82e331a40d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683cfd2714dcc"/>
  </p:sldMasterIdLst>
  <p:sldIdLst>
    <p:sldId xmlns:r="http://schemas.openxmlformats.org/officeDocument/2006/relationships" id="256" r:id="R6534ea1be813471d"/>
    <p:sldId xmlns:r="http://schemas.openxmlformats.org/officeDocument/2006/relationships" id="257" r:id="Rad8ee700d38d4afd"/>
    <p:sldId xmlns:r="http://schemas.openxmlformats.org/officeDocument/2006/relationships" id="258" r:id="R3660d097d88648a7"/>
    <p:sldId xmlns:r="http://schemas.openxmlformats.org/officeDocument/2006/relationships" id="259" r:id="R81d3b76e68ee4b33"/>
    <p:sldId xmlns:r="http://schemas.openxmlformats.org/officeDocument/2006/relationships" id="260" r:id="Rfd4aac7cda5e4335"/>
    <p:sldId xmlns:r="http://schemas.openxmlformats.org/officeDocument/2006/relationships" id="261" r:id="R77dbe80f28514800"/>
    <p:sldId xmlns:r="http://schemas.openxmlformats.org/officeDocument/2006/relationships" id="262" r:id="R4565945cc095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683cfd2714dcc" /><Relationship Type="http://schemas.openxmlformats.org/officeDocument/2006/relationships/slide" Target="/ppt/slides/slide1.xml" Id="R6534ea1be813471d" /><Relationship Type="http://schemas.openxmlformats.org/officeDocument/2006/relationships/slide" Target="/ppt/slides/slide2.xml" Id="Rad8ee700d38d4afd" /><Relationship Type="http://schemas.openxmlformats.org/officeDocument/2006/relationships/slide" Target="/ppt/slides/slide3.xml" Id="R3660d097d88648a7" /><Relationship Type="http://schemas.openxmlformats.org/officeDocument/2006/relationships/slide" Target="/ppt/slides/slide4.xml" Id="R81d3b76e68ee4b33" /><Relationship Type="http://schemas.openxmlformats.org/officeDocument/2006/relationships/slide" Target="/ppt/slides/slide5.xml" Id="Rfd4aac7cda5e4335" /><Relationship Type="http://schemas.openxmlformats.org/officeDocument/2006/relationships/slide" Target="/ppt/slides/slide6.xml" Id="R77dbe80f28514800" /><Relationship Type="http://schemas.openxmlformats.org/officeDocument/2006/relationships/slide" Target="/ppt/slides/slide7.xml" Id="R4565945cc095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60019d63b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c45f6e73e4ba6" /><Relationship Type="http://schemas.openxmlformats.org/officeDocument/2006/relationships/theme" Target="/ppt/slideMasters/theme/theme1.xml" Id="R001c18e63296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4c45f6e73e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7ef525f4f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af7d80f3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6f9ff6e37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3bbda609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bb428e2b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ff5b3c3a8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689704e47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