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b82a064fc549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03e77bc564169"/>
  </p:sldMasterIdLst>
  <p:sldIdLst>
    <p:sldId xmlns:r="http://schemas.openxmlformats.org/officeDocument/2006/relationships" id="256" r:id="R7c9dd445da7b4d8e"/>
    <p:sldId xmlns:r="http://schemas.openxmlformats.org/officeDocument/2006/relationships" id="257" r:id="R096bd20ee870451b"/>
    <p:sldId xmlns:r="http://schemas.openxmlformats.org/officeDocument/2006/relationships" id="258" r:id="Re4bcb91b7fa3448d"/>
    <p:sldId xmlns:r="http://schemas.openxmlformats.org/officeDocument/2006/relationships" id="259" r:id="R5f9b59e1bf274617"/>
    <p:sldId xmlns:r="http://schemas.openxmlformats.org/officeDocument/2006/relationships" id="260" r:id="Ra5b0ac18ab09495f"/>
    <p:sldId xmlns:r="http://schemas.openxmlformats.org/officeDocument/2006/relationships" id="261" r:id="R8e57b26897ef43cb"/>
    <p:sldId xmlns:r="http://schemas.openxmlformats.org/officeDocument/2006/relationships" id="262" r:id="R5d91b37b6ec94d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03e77bc564169" /><Relationship Type="http://schemas.openxmlformats.org/officeDocument/2006/relationships/slide" Target="/ppt/slides/slide1.xml" Id="R7c9dd445da7b4d8e" /><Relationship Type="http://schemas.openxmlformats.org/officeDocument/2006/relationships/slide" Target="/ppt/slides/slide2.xml" Id="R096bd20ee870451b" /><Relationship Type="http://schemas.openxmlformats.org/officeDocument/2006/relationships/slide" Target="/ppt/slides/slide3.xml" Id="Re4bcb91b7fa3448d" /><Relationship Type="http://schemas.openxmlformats.org/officeDocument/2006/relationships/slide" Target="/ppt/slides/slide4.xml" Id="R5f9b59e1bf274617" /><Relationship Type="http://schemas.openxmlformats.org/officeDocument/2006/relationships/slide" Target="/ppt/slides/slide5.xml" Id="Ra5b0ac18ab09495f" /><Relationship Type="http://schemas.openxmlformats.org/officeDocument/2006/relationships/slide" Target="/ppt/slides/slide6.xml" Id="R8e57b26897ef43cb" /><Relationship Type="http://schemas.openxmlformats.org/officeDocument/2006/relationships/slide" Target="/ppt/slides/slide7.xml" Id="R5d91b37b6ec94d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597dd301d4e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5ab57e50045f0" /><Relationship Type="http://schemas.openxmlformats.org/officeDocument/2006/relationships/theme" Target="/ppt/slideMasters/theme/theme1.xml" Id="R9284190ed87649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35ab57e50045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a1721956e44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001f243e745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21502065648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619823a8a4e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c3f6332b647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c548b9aa446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a2de8c4444f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896 798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1 849 288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SANDBERG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Støttumveien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817 840 612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