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4000b47aa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2ad3f6a054d82"/>
  </p:sldMasterIdLst>
  <p:sldIdLst>
    <p:sldId xmlns:r="http://schemas.openxmlformats.org/officeDocument/2006/relationships" id="256" r:id="Rfdf03275e4714199"/>
    <p:sldId xmlns:r="http://schemas.openxmlformats.org/officeDocument/2006/relationships" id="257" r:id="Rc69665459b254225"/>
    <p:sldId xmlns:r="http://schemas.openxmlformats.org/officeDocument/2006/relationships" id="258" r:id="Ra6841e1cc7ce424a"/>
    <p:sldId xmlns:r="http://schemas.openxmlformats.org/officeDocument/2006/relationships" id="259" r:id="R14f41b1186834389"/>
    <p:sldId xmlns:r="http://schemas.openxmlformats.org/officeDocument/2006/relationships" id="260" r:id="Rea98a5f0db454f9b"/>
    <p:sldId xmlns:r="http://schemas.openxmlformats.org/officeDocument/2006/relationships" id="261" r:id="Rb37004e97cf74085"/>
    <p:sldId xmlns:r="http://schemas.openxmlformats.org/officeDocument/2006/relationships" id="262" r:id="R9543a839986d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2ad3f6a054d82" /><Relationship Type="http://schemas.openxmlformats.org/officeDocument/2006/relationships/slide" Target="/ppt/slides/slide1.xml" Id="Rfdf03275e4714199" /><Relationship Type="http://schemas.openxmlformats.org/officeDocument/2006/relationships/slide" Target="/ppt/slides/slide2.xml" Id="Rc69665459b254225" /><Relationship Type="http://schemas.openxmlformats.org/officeDocument/2006/relationships/slide" Target="/ppt/slides/slide3.xml" Id="Ra6841e1cc7ce424a" /><Relationship Type="http://schemas.openxmlformats.org/officeDocument/2006/relationships/slide" Target="/ppt/slides/slide4.xml" Id="R14f41b1186834389" /><Relationship Type="http://schemas.openxmlformats.org/officeDocument/2006/relationships/slide" Target="/ppt/slides/slide5.xml" Id="Rea98a5f0db454f9b" /><Relationship Type="http://schemas.openxmlformats.org/officeDocument/2006/relationships/slide" Target="/ppt/slides/slide6.xml" Id="Rb37004e97cf74085" /><Relationship Type="http://schemas.openxmlformats.org/officeDocument/2006/relationships/slide" Target="/ppt/slides/slide7.xml" Id="R9543a839986d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896d3fa97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3894708354b76" /><Relationship Type="http://schemas.openxmlformats.org/officeDocument/2006/relationships/theme" Target="/ppt/slideMasters/theme/theme1.xml" Id="R2d3d67848d98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389470835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97733b0f3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02c2f48e1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c22795f1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cfd6e713d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e2559291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66e3f02241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f834f5212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 Streker Økonomi AS, 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