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e8952cccf745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d2321afdb64a4b"/>
  </p:sldMasterIdLst>
  <p:sldIdLst>
    <p:sldId xmlns:r="http://schemas.openxmlformats.org/officeDocument/2006/relationships" id="256" r:id="R76b2772c4ab44a48"/>
    <p:sldId xmlns:r="http://schemas.openxmlformats.org/officeDocument/2006/relationships" id="257" r:id="R1ced965065ff4022"/>
    <p:sldId xmlns:r="http://schemas.openxmlformats.org/officeDocument/2006/relationships" id="258" r:id="Rde6990bc93cc49f5"/>
    <p:sldId xmlns:r="http://schemas.openxmlformats.org/officeDocument/2006/relationships" id="259" r:id="Rd4f025afc0cb4101"/>
    <p:sldId xmlns:r="http://schemas.openxmlformats.org/officeDocument/2006/relationships" id="260" r:id="R625a72b6292e422f"/>
    <p:sldId xmlns:r="http://schemas.openxmlformats.org/officeDocument/2006/relationships" id="261" r:id="R95ec1f88695b40fe"/>
    <p:sldId xmlns:r="http://schemas.openxmlformats.org/officeDocument/2006/relationships" id="262" r:id="Rbd25d579651f45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2321afdb64a4b" /><Relationship Type="http://schemas.openxmlformats.org/officeDocument/2006/relationships/slide" Target="/ppt/slides/slide1.xml" Id="R76b2772c4ab44a48" /><Relationship Type="http://schemas.openxmlformats.org/officeDocument/2006/relationships/slide" Target="/ppt/slides/slide2.xml" Id="R1ced965065ff4022" /><Relationship Type="http://schemas.openxmlformats.org/officeDocument/2006/relationships/slide" Target="/ppt/slides/slide3.xml" Id="Rde6990bc93cc49f5" /><Relationship Type="http://schemas.openxmlformats.org/officeDocument/2006/relationships/slide" Target="/ppt/slides/slide4.xml" Id="Rd4f025afc0cb4101" /><Relationship Type="http://schemas.openxmlformats.org/officeDocument/2006/relationships/slide" Target="/ppt/slides/slide5.xml" Id="R625a72b6292e422f" /><Relationship Type="http://schemas.openxmlformats.org/officeDocument/2006/relationships/slide" Target="/ppt/slides/slide6.xml" Id="R95ec1f88695b40fe" /><Relationship Type="http://schemas.openxmlformats.org/officeDocument/2006/relationships/slide" Target="/ppt/slides/slide7.xml" Id="Rbd25d579651f45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25199d55242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ded6aa4714458" /><Relationship Type="http://schemas.openxmlformats.org/officeDocument/2006/relationships/theme" Target="/ppt/slideMasters/theme/theme1.xml" Id="R9bbec0453c8344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bded6aa47144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a089dde0d4c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f1defcd764c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41f505ef142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2dbf9316d47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c996f0e734d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55a886917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9b1ece69e42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SKYFER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SKYFER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SKYFER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SKYFER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SKYFER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SKYFER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4 401 255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4 476 792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SKYFER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GERHARD CHRISTOFFER AFEEF WIESE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SKYFER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98B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hello@skyfer.no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www.skyfer.no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818 051 972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SKYFER AS</a:t>
            </a:r>
          </a:p>
        </p:txBody>
      </p:sp>
    </p:spTree>
  </p:cSld>
  <p:clrMapOvr>
    <a:masterClrMapping xmlns:a="http://schemas.openxmlformats.org/drawingml/2006/main"/>
  </p:clrMapOvr>
</p:sld>
</file>