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bb73845172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9e6e0bbbd426d"/>
  </p:sldMasterIdLst>
  <p:sldIdLst>
    <p:sldId xmlns:r="http://schemas.openxmlformats.org/officeDocument/2006/relationships" id="256" r:id="R6191edbfa3af48fd"/>
    <p:sldId xmlns:r="http://schemas.openxmlformats.org/officeDocument/2006/relationships" id="257" r:id="R7a40b80f7fdb42c2"/>
    <p:sldId xmlns:r="http://schemas.openxmlformats.org/officeDocument/2006/relationships" id="258" r:id="Rd547b0cc88fd4e09"/>
    <p:sldId xmlns:r="http://schemas.openxmlformats.org/officeDocument/2006/relationships" id="259" r:id="R7aa8468ec2634b0b"/>
    <p:sldId xmlns:r="http://schemas.openxmlformats.org/officeDocument/2006/relationships" id="260" r:id="R805d62dfe6f9415f"/>
    <p:sldId xmlns:r="http://schemas.openxmlformats.org/officeDocument/2006/relationships" id="261" r:id="R38cb8f802dd444de"/>
    <p:sldId xmlns:r="http://schemas.openxmlformats.org/officeDocument/2006/relationships" id="262" r:id="Rad3a3674a58a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9e6e0bbbd426d" /><Relationship Type="http://schemas.openxmlformats.org/officeDocument/2006/relationships/slide" Target="/ppt/slides/slide1.xml" Id="R6191edbfa3af48fd" /><Relationship Type="http://schemas.openxmlformats.org/officeDocument/2006/relationships/slide" Target="/ppt/slides/slide2.xml" Id="R7a40b80f7fdb42c2" /><Relationship Type="http://schemas.openxmlformats.org/officeDocument/2006/relationships/slide" Target="/ppt/slides/slide3.xml" Id="Rd547b0cc88fd4e09" /><Relationship Type="http://schemas.openxmlformats.org/officeDocument/2006/relationships/slide" Target="/ppt/slides/slide4.xml" Id="R7aa8468ec2634b0b" /><Relationship Type="http://schemas.openxmlformats.org/officeDocument/2006/relationships/slide" Target="/ppt/slides/slide5.xml" Id="R805d62dfe6f9415f" /><Relationship Type="http://schemas.openxmlformats.org/officeDocument/2006/relationships/slide" Target="/ppt/slides/slide6.xml" Id="R38cb8f802dd444de" /><Relationship Type="http://schemas.openxmlformats.org/officeDocument/2006/relationships/slide" Target="/ppt/slides/slide7.xml" Id="Rad3a3674a58a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62c21d0e9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f9c6c29c4802" /><Relationship Type="http://schemas.openxmlformats.org/officeDocument/2006/relationships/theme" Target="/ppt/slideMasters/theme/theme1.xml" Id="Rda24de8ef71a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6f9c6c29c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66b8c8afc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c6896c1546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a18cff401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b4db81be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95a30407d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dbe17b2a2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f98bc47b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61 950 004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61 419 485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122 255 044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STENSHAGEN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818 083 742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JØRST HOLDING AS</a:t>
            </a:r>
          </a:p>
        </p:txBody>
      </p:sp>
    </p:spTree>
  </p:cSld>
  <p:clrMapOvr>
    <a:masterClrMapping xmlns:a="http://schemas.openxmlformats.org/drawingml/2006/main"/>
  </p:clrMapOvr>
</p:sld>
</file>