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841543fa4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31ed172414eb4"/>
  </p:sldMasterIdLst>
  <p:sldIdLst>
    <p:sldId xmlns:r="http://schemas.openxmlformats.org/officeDocument/2006/relationships" id="256" r:id="R6778d4b6c5004b30"/>
    <p:sldId xmlns:r="http://schemas.openxmlformats.org/officeDocument/2006/relationships" id="257" r:id="Rf9df29da8252473e"/>
    <p:sldId xmlns:r="http://schemas.openxmlformats.org/officeDocument/2006/relationships" id="258" r:id="R126555aefb974c21"/>
    <p:sldId xmlns:r="http://schemas.openxmlformats.org/officeDocument/2006/relationships" id="259" r:id="Re73369a4fe7e44d8"/>
    <p:sldId xmlns:r="http://schemas.openxmlformats.org/officeDocument/2006/relationships" id="260" r:id="R827afa14011a4093"/>
    <p:sldId xmlns:r="http://schemas.openxmlformats.org/officeDocument/2006/relationships" id="261" r:id="R01e0ddb8795b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31ed172414eb4" /><Relationship Type="http://schemas.openxmlformats.org/officeDocument/2006/relationships/slide" Target="/ppt/slides/slide1.xml" Id="R6778d4b6c5004b30" /><Relationship Type="http://schemas.openxmlformats.org/officeDocument/2006/relationships/slide" Target="/ppt/slides/slide2.xml" Id="Rf9df29da8252473e" /><Relationship Type="http://schemas.openxmlformats.org/officeDocument/2006/relationships/slide" Target="/ppt/slides/slide3.xml" Id="R126555aefb974c21" /><Relationship Type="http://schemas.openxmlformats.org/officeDocument/2006/relationships/slide" Target="/ppt/slides/slide4.xml" Id="Re73369a4fe7e44d8" /><Relationship Type="http://schemas.openxmlformats.org/officeDocument/2006/relationships/slide" Target="/ppt/slides/slide5.xml" Id="R827afa14011a4093" /><Relationship Type="http://schemas.openxmlformats.org/officeDocument/2006/relationships/slide" Target="/ppt/slides/slide6.xml" Id="R01e0ddb8795b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63700959e48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10f845dc9422a" /><Relationship Type="http://schemas.openxmlformats.org/officeDocument/2006/relationships/theme" Target="/ppt/slideMasters/theme/theme1.xml" Id="R96e1e21352a7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10f845dc942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62b257197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284040dd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06c3b8805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8ebfb2e644a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934733212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c20f3c0e9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